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6"/>
  </p:notesMasterIdLst>
  <p:sldIdLst>
    <p:sldId id="287" r:id="rId5"/>
  </p:sldIdLst>
  <p:sldSz cx="2484438" cy="3455988"/>
  <p:notesSz cx="6807200" cy="9939338"/>
  <p:defaultTextStyle>
    <a:defPPr>
      <a:defRPr lang="ja-JP"/>
    </a:defPPr>
    <a:lvl1pPr marL="0" algn="l" defTabSz="339350" rtl="0" eaLnBrk="1" latinLnBrk="0" hangingPunct="1">
      <a:defRPr kumimoji="1" sz="700" kern="1200">
        <a:solidFill>
          <a:schemeClr val="tx1"/>
        </a:solidFill>
        <a:latin typeface="+mn-lt"/>
        <a:ea typeface="+mn-ea"/>
        <a:cs typeface="+mn-cs"/>
      </a:defRPr>
    </a:lvl1pPr>
    <a:lvl2pPr marL="169675" algn="l" defTabSz="339350" rtl="0" eaLnBrk="1" latinLnBrk="0" hangingPunct="1">
      <a:defRPr kumimoji="1" sz="700" kern="1200">
        <a:solidFill>
          <a:schemeClr val="tx1"/>
        </a:solidFill>
        <a:latin typeface="+mn-lt"/>
        <a:ea typeface="+mn-ea"/>
        <a:cs typeface="+mn-cs"/>
      </a:defRPr>
    </a:lvl2pPr>
    <a:lvl3pPr marL="339350" algn="l" defTabSz="339350" rtl="0" eaLnBrk="1" latinLnBrk="0" hangingPunct="1">
      <a:defRPr kumimoji="1" sz="700" kern="1200">
        <a:solidFill>
          <a:schemeClr val="tx1"/>
        </a:solidFill>
        <a:latin typeface="+mn-lt"/>
        <a:ea typeface="+mn-ea"/>
        <a:cs typeface="+mn-cs"/>
      </a:defRPr>
    </a:lvl3pPr>
    <a:lvl4pPr marL="509025" algn="l" defTabSz="339350" rtl="0" eaLnBrk="1" latinLnBrk="0" hangingPunct="1">
      <a:defRPr kumimoji="1" sz="700" kern="1200">
        <a:solidFill>
          <a:schemeClr val="tx1"/>
        </a:solidFill>
        <a:latin typeface="+mn-lt"/>
        <a:ea typeface="+mn-ea"/>
        <a:cs typeface="+mn-cs"/>
      </a:defRPr>
    </a:lvl4pPr>
    <a:lvl5pPr marL="678701" algn="l" defTabSz="339350" rtl="0" eaLnBrk="1" latinLnBrk="0" hangingPunct="1">
      <a:defRPr kumimoji="1" sz="700" kern="1200">
        <a:solidFill>
          <a:schemeClr val="tx1"/>
        </a:solidFill>
        <a:latin typeface="+mn-lt"/>
        <a:ea typeface="+mn-ea"/>
        <a:cs typeface="+mn-cs"/>
      </a:defRPr>
    </a:lvl5pPr>
    <a:lvl6pPr marL="848375" algn="l" defTabSz="339350" rtl="0" eaLnBrk="1" latinLnBrk="0" hangingPunct="1">
      <a:defRPr kumimoji="1" sz="700" kern="1200">
        <a:solidFill>
          <a:schemeClr val="tx1"/>
        </a:solidFill>
        <a:latin typeface="+mn-lt"/>
        <a:ea typeface="+mn-ea"/>
        <a:cs typeface="+mn-cs"/>
      </a:defRPr>
    </a:lvl6pPr>
    <a:lvl7pPr marL="1018050" algn="l" defTabSz="339350" rtl="0" eaLnBrk="1" latinLnBrk="0" hangingPunct="1">
      <a:defRPr kumimoji="1" sz="700" kern="1200">
        <a:solidFill>
          <a:schemeClr val="tx1"/>
        </a:solidFill>
        <a:latin typeface="+mn-lt"/>
        <a:ea typeface="+mn-ea"/>
        <a:cs typeface="+mn-cs"/>
      </a:defRPr>
    </a:lvl7pPr>
    <a:lvl8pPr marL="1187725" algn="l" defTabSz="339350" rtl="0" eaLnBrk="1" latinLnBrk="0" hangingPunct="1">
      <a:defRPr kumimoji="1" sz="700" kern="1200">
        <a:solidFill>
          <a:schemeClr val="tx1"/>
        </a:solidFill>
        <a:latin typeface="+mn-lt"/>
        <a:ea typeface="+mn-ea"/>
        <a:cs typeface="+mn-cs"/>
      </a:defRPr>
    </a:lvl8pPr>
    <a:lvl9pPr marL="1357400" algn="l" defTabSz="339350" rtl="0" eaLnBrk="1" latinLnBrk="0" hangingPunct="1">
      <a:defRPr kumimoji="1" sz="700" kern="1200">
        <a:solidFill>
          <a:schemeClr val="tx1"/>
        </a:solidFill>
        <a:latin typeface="+mn-lt"/>
        <a:ea typeface="+mn-ea"/>
        <a:cs typeface="+mn-cs"/>
      </a:defRPr>
    </a:lvl9pPr>
  </p:defaultTextStyle>
  <p:extLst>
    <p:ext uri="{EFAFB233-063F-42B5-8137-9DF3F51BA10A}">
      <p15:sldGuideLst xmlns:p15="http://schemas.microsoft.com/office/powerpoint/2012/main">
        <p15:guide id="4" pos="783" userDrawn="1">
          <p15:clr>
            <a:srgbClr val="A4A3A4"/>
          </p15:clr>
        </p15:guide>
        <p15:guide id="5" orient="horz" pos="2177"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0F0A0E"/>
    <a:srgbClr val="1A3068"/>
    <a:srgbClr val="D60093"/>
    <a:srgbClr val="FF33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764" autoAdjust="0"/>
    <p:restoredTop sz="95646" autoAdjust="0"/>
  </p:normalViewPr>
  <p:slideViewPr>
    <p:cSldViewPr>
      <p:cViewPr varScale="1">
        <p:scale>
          <a:sx n="198" d="100"/>
          <a:sy n="198" d="100"/>
        </p:scale>
        <p:origin x="1044" y="150"/>
      </p:cViewPr>
      <p:guideLst>
        <p:guide pos="783"/>
        <p:guide orient="horz" pos="2177"/>
      </p:guideLst>
    </p:cSldViewPr>
  </p:slideViewPr>
  <p:outlineViewPr>
    <p:cViewPr>
      <p:scale>
        <a:sx n="33" d="100"/>
        <a:sy n="33" d="100"/>
      </p:scale>
      <p:origin x="0" y="-11868"/>
    </p:cViewPr>
  </p:outlineViewPr>
  <p:notesTextViewPr>
    <p:cViewPr>
      <p:scale>
        <a:sx n="100" d="100"/>
        <a:sy n="100" d="100"/>
      </p:scale>
      <p:origin x="0" y="0"/>
    </p:cViewPr>
  </p:notesTextViewPr>
  <p:sorterViewPr>
    <p:cViewPr varScale="1">
      <p:scale>
        <a:sx n="1" d="1"/>
        <a:sy n="1" d="1"/>
      </p:scale>
      <p:origin x="0" y="0"/>
    </p:cViewPr>
  </p:sorterViewPr>
  <p:notesViewPr>
    <p:cSldViewPr showGuides="1">
      <p:cViewPr varScale="1">
        <p:scale>
          <a:sx n="77" d="100"/>
          <a:sy n="77" d="100"/>
        </p:scale>
        <p:origin x="4002" y="120"/>
      </p:cViewPr>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1" y="0"/>
            <a:ext cx="2950317" cy="497285"/>
          </a:xfrm>
          <a:prstGeom prst="rect">
            <a:avLst/>
          </a:prstGeom>
        </p:spPr>
        <p:txBody>
          <a:bodyPr vert="horz" lIns="91550" tIns="45775" rIns="91550" bIns="45775" rtlCol="0"/>
          <a:lstStyle>
            <a:lvl1pPr algn="l">
              <a:defRPr sz="1200"/>
            </a:lvl1pPr>
          </a:lstStyle>
          <a:p>
            <a:endParaRPr kumimoji="1" lang="ja-JP" altLang="en-US"/>
          </a:p>
        </p:txBody>
      </p:sp>
      <p:sp>
        <p:nvSpPr>
          <p:cNvPr id="3" name="日付プレースホルダ 2"/>
          <p:cNvSpPr>
            <a:spLocks noGrp="1"/>
          </p:cNvSpPr>
          <p:nvPr>
            <p:ph type="dt" idx="1"/>
          </p:nvPr>
        </p:nvSpPr>
        <p:spPr>
          <a:xfrm>
            <a:off x="3855293" y="0"/>
            <a:ext cx="2950317" cy="497285"/>
          </a:xfrm>
          <a:prstGeom prst="rect">
            <a:avLst/>
          </a:prstGeom>
        </p:spPr>
        <p:txBody>
          <a:bodyPr vert="horz" lIns="91550" tIns="45775" rIns="91550" bIns="45775" rtlCol="0"/>
          <a:lstStyle>
            <a:lvl1pPr algn="r">
              <a:defRPr sz="1200"/>
            </a:lvl1pPr>
          </a:lstStyle>
          <a:p>
            <a:fld id="{762C2C20-09E4-4B4A-A4A9-545F1A47C84D}" type="datetimeFigureOut">
              <a:rPr kumimoji="1" lang="ja-JP" altLang="en-US" smtClean="0"/>
              <a:pPr/>
              <a:t>2025/4/5</a:t>
            </a:fld>
            <a:endParaRPr kumimoji="1" lang="ja-JP" altLang="en-US"/>
          </a:p>
        </p:txBody>
      </p:sp>
      <p:sp>
        <p:nvSpPr>
          <p:cNvPr id="4" name="スライド イメージ プレースホルダ 3"/>
          <p:cNvSpPr>
            <a:spLocks noGrp="1" noRot="1" noChangeAspect="1"/>
          </p:cNvSpPr>
          <p:nvPr>
            <p:ph type="sldImg" idx="2"/>
          </p:nvPr>
        </p:nvSpPr>
        <p:spPr>
          <a:xfrm>
            <a:off x="2063750" y="744538"/>
            <a:ext cx="2679700" cy="3727450"/>
          </a:xfrm>
          <a:prstGeom prst="rect">
            <a:avLst/>
          </a:prstGeom>
          <a:noFill/>
          <a:ln w="12700">
            <a:solidFill>
              <a:prstClr val="black"/>
            </a:solidFill>
          </a:ln>
        </p:spPr>
        <p:txBody>
          <a:bodyPr vert="horz" lIns="91550" tIns="45775" rIns="91550" bIns="45775" rtlCol="0" anchor="ctr"/>
          <a:lstStyle/>
          <a:p>
            <a:endParaRPr lang="ja-JP" altLang="en-US"/>
          </a:p>
        </p:txBody>
      </p:sp>
      <p:sp>
        <p:nvSpPr>
          <p:cNvPr id="5" name="ノート プレースホルダ 4"/>
          <p:cNvSpPr>
            <a:spLocks noGrp="1"/>
          </p:cNvSpPr>
          <p:nvPr>
            <p:ph type="body" sz="quarter" idx="3"/>
          </p:nvPr>
        </p:nvSpPr>
        <p:spPr>
          <a:xfrm>
            <a:off x="680720" y="4721821"/>
            <a:ext cx="5445760" cy="4472385"/>
          </a:xfrm>
          <a:prstGeom prst="rect">
            <a:avLst/>
          </a:prstGeom>
        </p:spPr>
        <p:txBody>
          <a:bodyPr vert="horz" lIns="91550" tIns="45775" rIns="91550" bIns="45775"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 5"/>
          <p:cNvSpPr>
            <a:spLocks noGrp="1"/>
          </p:cNvSpPr>
          <p:nvPr>
            <p:ph type="ftr" sz="quarter" idx="4"/>
          </p:nvPr>
        </p:nvSpPr>
        <p:spPr>
          <a:xfrm>
            <a:off x="1" y="9440465"/>
            <a:ext cx="2950317" cy="497285"/>
          </a:xfrm>
          <a:prstGeom prst="rect">
            <a:avLst/>
          </a:prstGeom>
        </p:spPr>
        <p:txBody>
          <a:bodyPr vert="horz" lIns="91550" tIns="45775" rIns="91550" bIns="45775"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55293" y="9440465"/>
            <a:ext cx="2950317" cy="497285"/>
          </a:xfrm>
          <a:prstGeom prst="rect">
            <a:avLst/>
          </a:prstGeom>
        </p:spPr>
        <p:txBody>
          <a:bodyPr vert="horz" lIns="91550" tIns="45775" rIns="91550" bIns="45775" rtlCol="0" anchor="b"/>
          <a:lstStyle>
            <a:lvl1pPr algn="r">
              <a:defRPr sz="1200"/>
            </a:lvl1pPr>
          </a:lstStyle>
          <a:p>
            <a:fld id="{925E9FD8-8721-4007-BD93-CDDE6E04DADA}"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3130" userDrawn="1">
          <p15:clr>
            <a:srgbClr val="F26B43"/>
          </p15:clr>
        </p15:guide>
        <p15:guide id="2" pos="2144"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2063750" y="744538"/>
            <a:ext cx="2679700" cy="3727450"/>
          </a:xfr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925E9FD8-8721-4007-BD93-CDDE6E04DADA}" type="slidenum">
              <a:rPr kumimoji="1" lang="ja-JP" altLang="en-US" smtClean="0"/>
              <a:pPr/>
              <a:t>1</a:t>
            </a:fld>
            <a:endParaRPr kumimoji="1" lang="ja-JP" altLang="en-US"/>
          </a:p>
        </p:txBody>
      </p:sp>
    </p:spTree>
    <p:extLst>
      <p:ext uri="{BB962C8B-B14F-4D97-AF65-F5344CB8AC3E}">
        <p14:creationId xmlns:p14="http://schemas.microsoft.com/office/powerpoint/2010/main" val="26506916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6A549D83-0E4D-A6F1-FD98-5E23A6EEF7E4}"/>
              </a:ext>
            </a:extLst>
          </p:cNvPr>
          <p:cNvCxnSpPr>
            <a:cxnSpLocks/>
          </p:cNvCxnSpPr>
          <p:nvPr userDrawn="1"/>
        </p:nvCxnSpPr>
        <p:spPr>
          <a:xfrm>
            <a:off x="81698" y="2844118"/>
            <a:ext cx="2315465" cy="0"/>
          </a:xfrm>
          <a:prstGeom prst="line">
            <a:avLst/>
          </a:prstGeom>
          <a:ln w="12700">
            <a:solidFill>
              <a:schemeClr val="tx1">
                <a:lumMod val="50000"/>
                <a:lumOff val="50000"/>
              </a:schemeClr>
            </a:solidFill>
          </a:ln>
        </p:spPr>
        <p:style>
          <a:lnRef idx="1">
            <a:schemeClr val="accent2"/>
          </a:lnRef>
          <a:fillRef idx="0">
            <a:schemeClr val="accent2"/>
          </a:fillRef>
          <a:effectRef idx="0">
            <a:schemeClr val="accent2"/>
          </a:effectRef>
          <a:fontRef idx="minor">
            <a:schemeClr val="tx1"/>
          </a:fontRef>
        </p:style>
      </p:cxnSp>
    </p:spTree>
  </p:cSld>
  <p:clrMapOvr>
    <a:masterClrMapping/>
  </p:clrMapOvr>
  <p:extLst>
    <p:ext uri="{DCECCB84-F9BA-43D5-87BE-67443E8EF086}">
      <p15:sldGuideLst xmlns:p15="http://schemas.microsoft.com/office/powerpoint/2012/main"/>
    </p:ext>
  </p:extLst>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pSp>
        <p:nvGrpSpPr>
          <p:cNvPr id="2" name="グループ化 1">
            <a:extLst>
              <a:ext uri="{FF2B5EF4-FFF2-40B4-BE49-F238E27FC236}">
                <a16:creationId xmlns:a16="http://schemas.microsoft.com/office/drawing/2014/main" id="{7837A49C-065F-9058-D177-25FCB067C6E7}"/>
              </a:ext>
            </a:extLst>
          </p:cNvPr>
          <p:cNvGrpSpPr>
            <a:grpSpLocks/>
          </p:cNvGrpSpPr>
          <p:nvPr userDrawn="1"/>
        </p:nvGrpSpPr>
        <p:grpSpPr>
          <a:xfrm>
            <a:off x="-1" y="0"/>
            <a:ext cx="2484439" cy="3455988"/>
            <a:chOff x="728655" y="807231"/>
            <a:chExt cx="2124076" cy="3095626"/>
          </a:xfrm>
        </p:grpSpPr>
        <p:sp>
          <p:nvSpPr>
            <p:cNvPr id="3" name="AutoShape 2" descr="大理石 (茶)">
              <a:extLst>
                <a:ext uri="{FF2B5EF4-FFF2-40B4-BE49-F238E27FC236}">
                  <a16:creationId xmlns:a16="http://schemas.microsoft.com/office/drawing/2014/main" id="{D19A29EE-C202-7C76-7DAC-EB584B76A0AF}"/>
                </a:ext>
              </a:extLst>
            </p:cNvPr>
            <p:cNvSpPr>
              <a:spLocks noChangeArrowheads="1"/>
            </p:cNvSpPr>
            <p:nvPr/>
          </p:nvSpPr>
          <p:spPr bwMode="auto">
            <a:xfrm>
              <a:off x="728655" y="807231"/>
              <a:ext cx="2124076" cy="3095626"/>
            </a:xfrm>
            <a:prstGeom prst="roundRect">
              <a:avLst>
                <a:gd name="adj" fmla="val 3361"/>
              </a:avLst>
            </a:prstGeom>
            <a:blipFill dpi="0" rotWithShape="0">
              <a:blip r:embed="rId3"/>
              <a:srcRect/>
              <a:tile tx="0" ty="0" sx="100000" sy="100000" flip="none" algn="tl"/>
            </a:blipFill>
            <a:ln w="9525">
              <a:noFill/>
              <a:round/>
              <a:headEnd/>
              <a:tailEnd/>
            </a:ln>
            <a:effectLst/>
          </p:spPr>
          <p:txBody>
            <a:bodyPr wrap="none" lIns="91437" tIns="45720" rIns="91437" bIns="45720" anchor="ctr"/>
            <a:lstStyle/>
            <a:p>
              <a:endParaRPr lang="ja-JP" altLang="en-US" dirty="0"/>
            </a:p>
          </p:txBody>
        </p:sp>
        <p:sp>
          <p:nvSpPr>
            <p:cNvPr id="4" name="AutoShape 6" descr="大理石 (白)">
              <a:extLst>
                <a:ext uri="{FF2B5EF4-FFF2-40B4-BE49-F238E27FC236}">
                  <a16:creationId xmlns:a16="http://schemas.microsoft.com/office/drawing/2014/main" id="{B0F38FB6-4DB8-7902-00C0-9994BB0D088B}"/>
                </a:ext>
              </a:extLst>
            </p:cNvPr>
            <p:cNvSpPr>
              <a:spLocks noChangeArrowheads="1"/>
            </p:cNvSpPr>
            <p:nvPr/>
          </p:nvSpPr>
          <p:spPr bwMode="auto">
            <a:xfrm>
              <a:off x="798504" y="873906"/>
              <a:ext cx="1979611" cy="2951163"/>
            </a:xfrm>
            <a:prstGeom prst="roundRect">
              <a:avLst>
                <a:gd name="adj" fmla="val 3361"/>
              </a:avLst>
            </a:prstGeom>
            <a:blipFill dpi="0" rotWithShape="0">
              <a:blip r:embed="rId4"/>
              <a:srcRect/>
              <a:tile tx="0" ty="0" sx="100000" sy="100000" flip="none" algn="tl"/>
            </a:blipFill>
            <a:ln w="9525">
              <a:noFill/>
              <a:round/>
              <a:headEnd/>
              <a:tailEnd/>
            </a:ln>
            <a:effectLst/>
          </p:spPr>
          <p:txBody>
            <a:bodyPr wrap="none" lIns="91437" tIns="45720" rIns="91437" bIns="45720" anchor="ctr"/>
            <a:lstStyle/>
            <a:p>
              <a:endParaRPr lang="ja-JP" altLang="en-US" dirty="0"/>
            </a:p>
          </p:txBody>
        </p:sp>
        <p:sp>
          <p:nvSpPr>
            <p:cNvPr id="5" name="AutoShape 7">
              <a:extLst>
                <a:ext uri="{FF2B5EF4-FFF2-40B4-BE49-F238E27FC236}">
                  <a16:creationId xmlns:a16="http://schemas.microsoft.com/office/drawing/2014/main" id="{6C235ED6-803A-ACD5-4127-9836F992446D}"/>
                </a:ext>
              </a:extLst>
            </p:cNvPr>
            <p:cNvSpPr>
              <a:spLocks noChangeArrowheads="1"/>
            </p:cNvSpPr>
            <p:nvPr/>
          </p:nvSpPr>
          <p:spPr bwMode="auto">
            <a:xfrm>
              <a:off x="798504" y="873906"/>
              <a:ext cx="1979611" cy="2951163"/>
            </a:xfrm>
            <a:prstGeom prst="roundRect">
              <a:avLst>
                <a:gd name="adj" fmla="val 3361"/>
              </a:avLst>
            </a:prstGeom>
            <a:solidFill>
              <a:srgbClr val="F0C200">
                <a:alpha val="50000"/>
              </a:srgbClr>
            </a:solidFill>
            <a:ln w="9525">
              <a:noFill/>
              <a:round/>
              <a:headEnd/>
              <a:tailEnd/>
            </a:ln>
            <a:effectLst/>
          </p:spPr>
          <p:txBody>
            <a:bodyPr wrap="none" lIns="91437" tIns="45720" rIns="91437" bIns="45720" anchor="ctr"/>
            <a:lstStyle/>
            <a:p>
              <a:endParaRPr lang="ja-JP" altLang="en-US" dirty="0"/>
            </a:p>
          </p:txBody>
        </p:sp>
      </p:grpSp>
      <p:cxnSp>
        <p:nvCxnSpPr>
          <p:cNvPr id="17" name="直線コネクタ 16">
            <a:extLst>
              <a:ext uri="{FF2B5EF4-FFF2-40B4-BE49-F238E27FC236}">
                <a16:creationId xmlns:a16="http://schemas.microsoft.com/office/drawing/2014/main" id="{23F78139-156B-BF07-5005-759752B5288B}"/>
              </a:ext>
            </a:extLst>
          </p:cNvPr>
          <p:cNvCxnSpPr>
            <a:cxnSpLocks/>
          </p:cNvCxnSpPr>
          <p:nvPr userDrawn="1"/>
        </p:nvCxnSpPr>
        <p:spPr>
          <a:xfrm>
            <a:off x="78882" y="2844118"/>
            <a:ext cx="2315465" cy="0"/>
          </a:xfrm>
          <a:prstGeom prst="line">
            <a:avLst/>
          </a:prstGeom>
          <a:ln w="12700">
            <a:solidFill>
              <a:schemeClr val="tx1">
                <a:lumMod val="50000"/>
                <a:lumOff val="50000"/>
              </a:schemeClr>
            </a:solidFill>
          </a:ln>
        </p:spPr>
        <p:style>
          <a:lnRef idx="1">
            <a:schemeClr val="accent2"/>
          </a:lnRef>
          <a:fillRef idx="0">
            <a:schemeClr val="accent2"/>
          </a:fillRef>
          <a:effectRef idx="0">
            <a:schemeClr val="accent2"/>
          </a:effectRef>
          <a:fontRef idx="minor">
            <a:schemeClr val="tx1"/>
          </a:fontRef>
        </p:style>
      </p:cxnSp>
    </p:spTree>
  </p:cSld>
  <p:clrMap bg1="lt1" tx1="dk1" bg2="lt2" tx2="dk2" accent1="accent1" accent2="accent2" accent3="accent3" accent4="accent4" accent5="accent5" accent6="accent6" hlink="hlink" folHlink="folHlink"/>
  <p:sldLayoutIdLst>
    <p:sldLayoutId id="2147483655" r:id="rId1"/>
  </p:sldLayoutIdLst>
  <p:txStyles>
    <p:titleStyle>
      <a:lvl1pPr algn="ctr" defTabSz="339360" rtl="0" eaLnBrk="1" latinLnBrk="0" hangingPunct="1">
        <a:spcBef>
          <a:spcPct val="0"/>
        </a:spcBef>
        <a:buNone/>
        <a:defRPr kumimoji="1" sz="1600" kern="1200">
          <a:solidFill>
            <a:schemeClr val="tx1"/>
          </a:solidFill>
          <a:latin typeface="+mj-lt"/>
          <a:ea typeface="+mj-ea"/>
          <a:cs typeface="+mj-cs"/>
        </a:defRPr>
      </a:lvl1pPr>
    </p:titleStyle>
    <p:bodyStyle>
      <a:lvl1pPr marL="0" indent="0" algn="l" defTabSz="339360" rtl="0" eaLnBrk="1" latinLnBrk="0" hangingPunct="1">
        <a:spcBef>
          <a:spcPct val="20000"/>
        </a:spcBef>
        <a:buFont typeface="Arial" pitchFamily="34" charset="0"/>
        <a:buNone/>
        <a:defRPr kumimoji="1" sz="800" kern="1200">
          <a:solidFill>
            <a:schemeClr val="tx1"/>
          </a:solidFill>
          <a:latin typeface="+mn-lt"/>
          <a:ea typeface="+mn-ea"/>
          <a:cs typeface="+mn-cs"/>
        </a:defRPr>
      </a:lvl1pPr>
      <a:lvl2pPr marL="275730" indent="-106050" algn="l" defTabSz="339360" rtl="0" eaLnBrk="1" latinLnBrk="0" hangingPunct="1">
        <a:spcBef>
          <a:spcPct val="20000"/>
        </a:spcBef>
        <a:buFont typeface="Arial" pitchFamily="34" charset="0"/>
        <a:buChar char="–"/>
        <a:defRPr kumimoji="1" sz="1000" kern="1200">
          <a:solidFill>
            <a:schemeClr val="tx1"/>
          </a:solidFill>
          <a:latin typeface="+mn-lt"/>
          <a:ea typeface="+mn-ea"/>
          <a:cs typeface="+mn-cs"/>
        </a:defRPr>
      </a:lvl2pPr>
      <a:lvl3pPr marL="424201" indent="-84840" algn="l" defTabSz="339360" rtl="0" eaLnBrk="1" latinLnBrk="0" hangingPunct="1">
        <a:spcBef>
          <a:spcPct val="20000"/>
        </a:spcBef>
        <a:buFont typeface="Arial" pitchFamily="34" charset="0"/>
        <a:buChar char="•"/>
        <a:defRPr kumimoji="1" sz="900" kern="1200">
          <a:solidFill>
            <a:schemeClr val="tx1"/>
          </a:solidFill>
          <a:latin typeface="+mn-lt"/>
          <a:ea typeface="+mn-ea"/>
          <a:cs typeface="+mn-cs"/>
        </a:defRPr>
      </a:lvl3pPr>
      <a:lvl4pPr marL="593880" indent="-84840" algn="l" defTabSz="339360" rtl="0" eaLnBrk="1" latinLnBrk="0" hangingPunct="1">
        <a:spcBef>
          <a:spcPct val="20000"/>
        </a:spcBef>
        <a:buFont typeface="Arial" pitchFamily="34" charset="0"/>
        <a:buChar char="–"/>
        <a:defRPr kumimoji="1" sz="800" kern="1200">
          <a:solidFill>
            <a:schemeClr val="tx1"/>
          </a:solidFill>
          <a:latin typeface="+mn-lt"/>
          <a:ea typeface="+mn-ea"/>
          <a:cs typeface="+mn-cs"/>
        </a:defRPr>
      </a:lvl4pPr>
      <a:lvl5pPr marL="763561" indent="-84840" algn="l" defTabSz="339360" rtl="0" eaLnBrk="1" latinLnBrk="0" hangingPunct="1">
        <a:spcBef>
          <a:spcPct val="20000"/>
        </a:spcBef>
        <a:buFont typeface="Arial" pitchFamily="34" charset="0"/>
        <a:buChar char="»"/>
        <a:defRPr kumimoji="1" sz="800" kern="1200">
          <a:solidFill>
            <a:schemeClr val="tx1"/>
          </a:solidFill>
          <a:latin typeface="+mn-lt"/>
          <a:ea typeface="+mn-ea"/>
          <a:cs typeface="+mn-cs"/>
        </a:defRPr>
      </a:lvl5pPr>
      <a:lvl6pPr marL="933241" indent="-84840" algn="l" defTabSz="339360" rtl="0" eaLnBrk="1" latinLnBrk="0" hangingPunct="1">
        <a:spcBef>
          <a:spcPct val="20000"/>
        </a:spcBef>
        <a:buFont typeface="Arial" pitchFamily="34" charset="0"/>
        <a:buChar char="•"/>
        <a:defRPr kumimoji="1" sz="800" kern="1200">
          <a:solidFill>
            <a:schemeClr val="tx1"/>
          </a:solidFill>
          <a:latin typeface="+mn-lt"/>
          <a:ea typeface="+mn-ea"/>
          <a:cs typeface="+mn-cs"/>
        </a:defRPr>
      </a:lvl6pPr>
      <a:lvl7pPr marL="1102922" indent="-84840" algn="l" defTabSz="339360" rtl="0" eaLnBrk="1" latinLnBrk="0" hangingPunct="1">
        <a:spcBef>
          <a:spcPct val="20000"/>
        </a:spcBef>
        <a:buFont typeface="Arial" pitchFamily="34" charset="0"/>
        <a:buChar char="•"/>
        <a:defRPr kumimoji="1" sz="800" kern="1200">
          <a:solidFill>
            <a:schemeClr val="tx1"/>
          </a:solidFill>
          <a:latin typeface="+mn-lt"/>
          <a:ea typeface="+mn-ea"/>
          <a:cs typeface="+mn-cs"/>
        </a:defRPr>
      </a:lvl7pPr>
      <a:lvl8pPr marL="1272602" indent="-84840" algn="l" defTabSz="339360" rtl="0" eaLnBrk="1" latinLnBrk="0" hangingPunct="1">
        <a:spcBef>
          <a:spcPct val="20000"/>
        </a:spcBef>
        <a:buFont typeface="Arial" pitchFamily="34" charset="0"/>
        <a:buChar char="•"/>
        <a:defRPr kumimoji="1" sz="800" kern="1200">
          <a:solidFill>
            <a:schemeClr val="tx1"/>
          </a:solidFill>
          <a:latin typeface="+mn-lt"/>
          <a:ea typeface="+mn-ea"/>
          <a:cs typeface="+mn-cs"/>
        </a:defRPr>
      </a:lvl8pPr>
      <a:lvl9pPr marL="1442281" indent="-84840" algn="l" defTabSz="339360" rtl="0" eaLnBrk="1" latinLnBrk="0" hangingPunct="1">
        <a:spcBef>
          <a:spcPct val="20000"/>
        </a:spcBef>
        <a:buFont typeface="Arial" pitchFamily="34" charset="0"/>
        <a:buChar char="•"/>
        <a:defRPr kumimoji="1" sz="800" kern="1200">
          <a:solidFill>
            <a:schemeClr val="tx1"/>
          </a:solidFill>
          <a:latin typeface="+mn-lt"/>
          <a:ea typeface="+mn-ea"/>
          <a:cs typeface="+mn-cs"/>
        </a:defRPr>
      </a:lvl9pPr>
    </p:bodyStyle>
    <p:otherStyle>
      <a:defPPr>
        <a:defRPr lang="ja-JP"/>
      </a:defPPr>
      <a:lvl1pPr marL="0" algn="l" defTabSz="339360" rtl="0" eaLnBrk="1" latinLnBrk="0" hangingPunct="1">
        <a:defRPr kumimoji="1" sz="700" kern="1200">
          <a:solidFill>
            <a:schemeClr val="tx1"/>
          </a:solidFill>
          <a:latin typeface="+mn-lt"/>
          <a:ea typeface="+mn-ea"/>
          <a:cs typeface="+mn-cs"/>
        </a:defRPr>
      </a:lvl1pPr>
      <a:lvl2pPr marL="169680" algn="l" defTabSz="339360" rtl="0" eaLnBrk="1" latinLnBrk="0" hangingPunct="1">
        <a:defRPr kumimoji="1" sz="700" kern="1200">
          <a:solidFill>
            <a:schemeClr val="tx1"/>
          </a:solidFill>
          <a:latin typeface="+mn-lt"/>
          <a:ea typeface="+mn-ea"/>
          <a:cs typeface="+mn-cs"/>
        </a:defRPr>
      </a:lvl2pPr>
      <a:lvl3pPr marL="339360" algn="l" defTabSz="339360" rtl="0" eaLnBrk="1" latinLnBrk="0" hangingPunct="1">
        <a:defRPr kumimoji="1" sz="700" kern="1200">
          <a:solidFill>
            <a:schemeClr val="tx1"/>
          </a:solidFill>
          <a:latin typeface="+mn-lt"/>
          <a:ea typeface="+mn-ea"/>
          <a:cs typeface="+mn-cs"/>
        </a:defRPr>
      </a:lvl3pPr>
      <a:lvl4pPr marL="509040" algn="l" defTabSz="339360" rtl="0" eaLnBrk="1" latinLnBrk="0" hangingPunct="1">
        <a:defRPr kumimoji="1" sz="700" kern="1200">
          <a:solidFill>
            <a:schemeClr val="tx1"/>
          </a:solidFill>
          <a:latin typeface="+mn-lt"/>
          <a:ea typeface="+mn-ea"/>
          <a:cs typeface="+mn-cs"/>
        </a:defRPr>
      </a:lvl4pPr>
      <a:lvl5pPr marL="678722" algn="l" defTabSz="339360" rtl="0" eaLnBrk="1" latinLnBrk="0" hangingPunct="1">
        <a:defRPr kumimoji="1" sz="700" kern="1200">
          <a:solidFill>
            <a:schemeClr val="tx1"/>
          </a:solidFill>
          <a:latin typeface="+mn-lt"/>
          <a:ea typeface="+mn-ea"/>
          <a:cs typeface="+mn-cs"/>
        </a:defRPr>
      </a:lvl5pPr>
      <a:lvl6pPr marL="848401" algn="l" defTabSz="339360" rtl="0" eaLnBrk="1" latinLnBrk="0" hangingPunct="1">
        <a:defRPr kumimoji="1" sz="700" kern="1200">
          <a:solidFill>
            <a:schemeClr val="tx1"/>
          </a:solidFill>
          <a:latin typeface="+mn-lt"/>
          <a:ea typeface="+mn-ea"/>
          <a:cs typeface="+mn-cs"/>
        </a:defRPr>
      </a:lvl6pPr>
      <a:lvl7pPr marL="1018081" algn="l" defTabSz="339360" rtl="0" eaLnBrk="1" latinLnBrk="0" hangingPunct="1">
        <a:defRPr kumimoji="1" sz="700" kern="1200">
          <a:solidFill>
            <a:schemeClr val="tx1"/>
          </a:solidFill>
          <a:latin typeface="+mn-lt"/>
          <a:ea typeface="+mn-ea"/>
          <a:cs typeface="+mn-cs"/>
        </a:defRPr>
      </a:lvl7pPr>
      <a:lvl8pPr marL="1187761" algn="l" defTabSz="339360" rtl="0" eaLnBrk="1" latinLnBrk="0" hangingPunct="1">
        <a:defRPr kumimoji="1" sz="700" kern="1200">
          <a:solidFill>
            <a:schemeClr val="tx1"/>
          </a:solidFill>
          <a:latin typeface="+mn-lt"/>
          <a:ea typeface="+mn-ea"/>
          <a:cs typeface="+mn-cs"/>
        </a:defRPr>
      </a:lvl8pPr>
      <a:lvl9pPr marL="1357441" algn="l" defTabSz="339360" rtl="0" eaLnBrk="1" latinLnBrk="0" hangingPunct="1">
        <a:defRPr kumimoji="1" sz="7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96" userDrawn="1">
          <p15:clr>
            <a:srgbClr val="F26B43"/>
          </p15:clr>
        </p15:guide>
        <p15:guide id="2" pos="783" userDrawn="1">
          <p15:clr>
            <a:srgbClr val="F26B43"/>
          </p15:clr>
        </p15:guide>
        <p15:guide id="3" orient="horz" pos="1678" userDrawn="1">
          <p15:clr>
            <a:srgbClr val="F26B43"/>
          </p15:clr>
        </p15:guide>
        <p15:guide id="6" pos="102" userDrawn="1">
          <p15:clr>
            <a:srgbClr val="F26B43"/>
          </p15:clr>
        </p15:guide>
        <p15:guide id="10" orient="horz" pos="204" userDrawn="1">
          <p15:clr>
            <a:srgbClr val="F26B43"/>
          </p15:clr>
        </p15:guide>
        <p15:guide id="11" pos="1463" userDrawn="1">
          <p15:clr>
            <a:srgbClr val="F26B43"/>
          </p15:clr>
        </p15:guide>
        <p15:guide id="12" orient="horz" pos="2081" userDrawn="1">
          <p15:clr>
            <a:srgbClr val="F26B43"/>
          </p15:clr>
        </p15:guide>
        <p15:guide id="13" orient="horz" pos="952" userDrawn="1">
          <p15:clr>
            <a:srgbClr val="F26B43"/>
          </p15:clr>
        </p15:guide>
        <p15:guide id="14" orient="horz" pos="227" userDrawn="1">
          <p15:clr>
            <a:srgbClr val="F26B43"/>
          </p15:clr>
        </p15:guide>
        <p15:guide id="15" orient="horz" pos="1043" userDrawn="1">
          <p15:clr>
            <a:srgbClr val="F26B43"/>
          </p15:clr>
        </p15:guide>
        <p15:guide id="16" orient="horz" pos="1814" userDrawn="1">
          <p15:clr>
            <a:srgbClr val="F26B43"/>
          </p15:clr>
        </p15:guide>
        <p15:guide id="17" pos="1123" userDrawn="1">
          <p15:clr>
            <a:srgbClr val="F26B43"/>
          </p15:clr>
        </p15:guide>
        <p15:guide id="18" pos="442" userDrawn="1">
          <p15:clr>
            <a:srgbClr val="F26B43"/>
          </p15:clr>
        </p15:guide>
        <p15:guide id="19" orient="horz" pos="1792" userDrawn="1">
          <p15:clr>
            <a:srgbClr val="F26B43"/>
          </p15:clr>
        </p15:guide>
        <p15:guide id="20" orient="horz" pos="1701" userDrawn="1">
          <p15:clr>
            <a:srgbClr val="F26B43"/>
          </p15:clr>
        </p15:guide>
        <p15:guide id="21" pos="805" userDrawn="1">
          <p15:clr>
            <a:srgbClr val="F26B43"/>
          </p15:clr>
        </p15:guide>
        <p15:guide id="22" pos="760" userDrawn="1">
          <p15:clr>
            <a:srgbClr val="F26B43"/>
          </p15:clr>
        </p15:guide>
        <p15:guide id="23" orient="horz" pos="930" userDrawn="1">
          <p15:clr>
            <a:srgbClr val="F26B43"/>
          </p15:clr>
        </p15:guide>
        <p15:guide id="24" orient="horz" pos="1179" userDrawn="1">
          <p15:clr>
            <a:srgbClr val="F26B43"/>
          </p15:clr>
        </p15:guide>
        <p15:guide id="25" orient="horz" pos="1020" userDrawn="1">
          <p15:clr>
            <a:srgbClr val="F26B43"/>
          </p15:clr>
        </p15:guide>
        <p15:guide id="26" orient="horz" pos="1157"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1" name="テキスト ボックス 850">
            <a:extLst>
              <a:ext uri="{FF2B5EF4-FFF2-40B4-BE49-F238E27FC236}">
                <a16:creationId xmlns:a16="http://schemas.microsoft.com/office/drawing/2014/main" id="{45766143-AABA-8ADE-4B03-F619C3AE0691}"/>
              </a:ext>
            </a:extLst>
          </p:cNvPr>
          <p:cNvSpPr txBox="1"/>
          <p:nvPr/>
        </p:nvSpPr>
        <p:spPr>
          <a:xfrm>
            <a:off x="90091" y="2844698"/>
            <a:ext cx="2213320" cy="215444"/>
          </a:xfrm>
          <a:prstGeom prst="rect">
            <a:avLst/>
          </a:prstGeom>
          <a:noFill/>
        </p:spPr>
        <p:txBody>
          <a:bodyPr wrap="square" rtlCol="0">
            <a:spAutoFit/>
          </a:bodyPr>
          <a:lstStyle/>
          <a:p>
            <a:pPr algn="l" fontAlgn="base"/>
            <a:r>
              <a:rPr lang="ja-JP" altLang="en-US" sz="400" b="1" dirty="0">
                <a:latin typeface="メイリオ" panose="020B0604030504040204" pitchFamily="50" charset="-128"/>
                <a:ea typeface="メイリオ" panose="020B0604030504040204" pitchFamily="50" charset="-128"/>
              </a:rPr>
              <a:t>サイズ：</a:t>
            </a:r>
            <a:r>
              <a:rPr lang="en-US" altLang="ja-JP" sz="400" b="1" dirty="0">
                <a:latin typeface="メイリオ" panose="020B0604030504040204" pitchFamily="50" charset="-128"/>
                <a:ea typeface="メイリオ" panose="020B0604030504040204" pitchFamily="50" charset="-128"/>
              </a:rPr>
              <a:t>W1.3×D1.35×H1.86</a:t>
            </a:r>
            <a:r>
              <a:rPr lang="ja-JP" altLang="en-US" sz="400" b="1" dirty="0">
                <a:latin typeface="メイリオ" panose="020B0604030504040204" pitchFamily="50" charset="-128"/>
                <a:ea typeface="メイリオ" panose="020B0604030504040204" pitchFamily="50" charset="-128"/>
              </a:rPr>
              <a:t>ｍ</a:t>
            </a:r>
          </a:p>
          <a:p>
            <a:r>
              <a:rPr lang="ja-JP" altLang="en-US" sz="400" b="1" dirty="0">
                <a:latin typeface="メイリオ" panose="020B0604030504040204" pitchFamily="50" charset="-128"/>
                <a:ea typeface="メイリオ" panose="020B0604030504040204" pitchFamily="50" charset="-128"/>
              </a:rPr>
              <a:t>電源：</a:t>
            </a:r>
            <a:r>
              <a:rPr lang="en-US" altLang="ja-JP" sz="400" b="1" dirty="0">
                <a:latin typeface="メイリオ" panose="020B0604030504040204" pitchFamily="50" charset="-128"/>
                <a:ea typeface="メイリオ" panose="020B0604030504040204" pitchFamily="50" charset="-128"/>
              </a:rPr>
              <a:t>100V15A×1</a:t>
            </a:r>
            <a:r>
              <a:rPr lang="ja-JP" altLang="en-US" sz="400" b="1" dirty="0">
                <a:latin typeface="メイリオ" panose="020B0604030504040204" pitchFamily="50" charset="-128"/>
                <a:ea typeface="メイリオ" panose="020B0604030504040204" pitchFamily="50" charset="-128"/>
              </a:rPr>
              <a:t>回路</a:t>
            </a:r>
          </a:p>
        </p:txBody>
      </p:sp>
      <p:sp>
        <p:nvSpPr>
          <p:cNvPr id="852" name="テキスト ボックス 851">
            <a:extLst>
              <a:ext uri="{FF2B5EF4-FFF2-40B4-BE49-F238E27FC236}">
                <a16:creationId xmlns:a16="http://schemas.microsoft.com/office/drawing/2014/main" id="{FB628119-D609-9858-218C-7C1A47F819AE}"/>
              </a:ext>
            </a:extLst>
          </p:cNvPr>
          <p:cNvSpPr txBox="1"/>
          <p:nvPr/>
        </p:nvSpPr>
        <p:spPr>
          <a:xfrm>
            <a:off x="72219" y="107994"/>
            <a:ext cx="2340000" cy="461665"/>
          </a:xfrm>
          <a:prstGeom prst="rect">
            <a:avLst/>
          </a:prstGeom>
          <a:noFill/>
        </p:spPr>
        <p:txBody>
          <a:bodyPr wrap="square" rtlCol="0">
            <a:spAutoFit/>
          </a:bodyPr>
          <a:lstStyle/>
          <a:p>
            <a:pPr algn="ctr"/>
            <a:r>
              <a:rPr lang="ja-JP" altLang="en-US" sz="1200" b="1"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エアオブジェ　青いうさぎさん</a:t>
            </a:r>
            <a:endParaRPr lang="en-US" altLang="ja-JP" sz="1200" b="1"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endParaRPr>
          </a:p>
          <a:p>
            <a:pPr algn="ctr"/>
            <a:endParaRPr lang="en-US" altLang="ja-JP" sz="1200" b="1"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endParaRPr>
          </a:p>
        </p:txBody>
      </p:sp>
      <p:pic>
        <p:nvPicPr>
          <p:cNvPr id="853" name="Picture 4">
            <a:extLst>
              <a:ext uri="{FF2B5EF4-FFF2-40B4-BE49-F238E27FC236}">
                <a16:creationId xmlns:a16="http://schemas.microsoft.com/office/drawing/2014/main" id="{4CCE4775-0BCB-32FD-5693-A3485BF0B2F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66155" y="360364"/>
            <a:ext cx="1116608" cy="1116608"/>
          </a:xfrm>
          <a:prstGeom prst="rect">
            <a:avLst/>
          </a:prstGeom>
          <a:noFill/>
          <a:extLst>
            <a:ext uri="{909E8E84-426E-40DD-AFC4-6F175D3DCCD1}">
              <a14:hiddenFill xmlns:a14="http://schemas.microsoft.com/office/drawing/2010/main">
                <a:solidFill>
                  <a:srgbClr val="FFFFFF"/>
                </a:solidFill>
              </a14:hiddenFill>
            </a:ext>
          </a:extLst>
        </p:spPr>
      </p:pic>
      <p:sp>
        <p:nvSpPr>
          <p:cNvPr id="854" name="テキスト ボックス 853">
            <a:extLst>
              <a:ext uri="{FF2B5EF4-FFF2-40B4-BE49-F238E27FC236}">
                <a16:creationId xmlns:a16="http://schemas.microsoft.com/office/drawing/2014/main" id="{6E182BE0-F179-0AF7-883E-92FC4706B721}"/>
              </a:ext>
            </a:extLst>
          </p:cNvPr>
          <p:cNvSpPr txBox="1"/>
          <p:nvPr/>
        </p:nvSpPr>
        <p:spPr>
          <a:xfrm>
            <a:off x="69512" y="1638409"/>
            <a:ext cx="2340000" cy="338554"/>
          </a:xfrm>
          <a:prstGeom prst="rect">
            <a:avLst/>
          </a:prstGeom>
          <a:noFill/>
        </p:spPr>
        <p:txBody>
          <a:bodyPr wrap="square">
            <a:spAutoFit/>
          </a:bodyPr>
          <a:lstStyle/>
          <a:p>
            <a:pPr algn="l" fontAlgn="base"/>
            <a:r>
              <a:rPr lang="ja-JP" altLang="en-US" sz="400" b="1" dirty="0">
                <a:latin typeface="メイリオ" panose="020B0604030504040204" pitchFamily="50" charset="-128"/>
                <a:ea typeface="メイリオ" panose="020B0604030504040204" pitchFamily="50" charset="-128"/>
              </a:rPr>
              <a:t>背面に二つの送風機がついておりコンセントに差し込むだけで</a:t>
            </a:r>
            <a:r>
              <a:rPr lang="en-US" altLang="ja-JP" sz="400" b="1" dirty="0">
                <a:latin typeface="メイリオ" panose="020B0604030504040204" pitchFamily="50" charset="-128"/>
                <a:ea typeface="メイリオ" panose="020B0604030504040204" pitchFamily="50" charset="-128"/>
              </a:rPr>
              <a:t>OK</a:t>
            </a:r>
            <a:r>
              <a:rPr lang="ja-JP" altLang="en-US" sz="400" b="1" dirty="0">
                <a:latin typeface="メイリオ" panose="020B0604030504040204" pitchFamily="50" charset="-128"/>
                <a:ea typeface="メイリオ" panose="020B0604030504040204" pitchFamily="50" charset="-128"/>
              </a:rPr>
              <a:t>。使う時だけ膨らませて、使い終わったら畳んで収納できるのでとってもラクチン。イベント会場の入り口などでアイキャッチとして効果を発揮します。</a:t>
            </a:r>
            <a:r>
              <a:rPr lang="en-US" altLang="ja-JP" sz="400" b="1" dirty="0">
                <a:latin typeface="メイリオ" panose="020B0604030504040204" pitchFamily="50" charset="-128"/>
                <a:ea typeface="メイリオ" panose="020B0604030504040204" pitchFamily="50" charset="-128"/>
              </a:rPr>
              <a:t>※</a:t>
            </a:r>
            <a:r>
              <a:rPr lang="ja-JP" altLang="en-US" sz="400" b="1" dirty="0">
                <a:latin typeface="メイリオ" panose="020B0604030504040204" pitchFamily="50" charset="-128"/>
                <a:ea typeface="メイリオ" panose="020B0604030504040204" pitchFamily="50" charset="-128"/>
              </a:rPr>
              <a:t>ボードの文字はサンプルです。発送時はブランクの状態で出荷致します。</a:t>
            </a:r>
            <a:endParaRPr lang="en-US" altLang="ja-JP" sz="400" b="1" dirty="0">
              <a:latin typeface="メイリオ" panose="020B0604030504040204" pitchFamily="50" charset="-128"/>
              <a:ea typeface="メイリオ" panose="020B0604030504040204" pitchFamily="50" charset="-128"/>
            </a:endParaRPr>
          </a:p>
        </p:txBody>
      </p:sp>
      <p:sp>
        <p:nvSpPr>
          <p:cNvPr id="855" name="テキスト ボックス 854">
            <a:extLst>
              <a:ext uri="{FF2B5EF4-FFF2-40B4-BE49-F238E27FC236}">
                <a16:creationId xmlns:a16="http://schemas.microsoft.com/office/drawing/2014/main" id="{C5FA11B2-8C69-82A0-4E8E-1E48CD75A0F1}"/>
              </a:ext>
            </a:extLst>
          </p:cNvPr>
          <p:cNvSpPr txBox="1"/>
          <p:nvPr/>
        </p:nvSpPr>
        <p:spPr>
          <a:xfrm>
            <a:off x="64090" y="1473108"/>
            <a:ext cx="2232422" cy="200055"/>
          </a:xfrm>
          <a:prstGeom prst="rect">
            <a:avLst/>
          </a:prstGeom>
          <a:noFill/>
        </p:spPr>
        <p:txBody>
          <a:bodyPr wrap="square">
            <a:spAutoFit/>
          </a:bodyPr>
          <a:lstStyle/>
          <a:p>
            <a:r>
              <a:rPr lang="ja-JP" altLang="en-US" b="1" dirty="0">
                <a:latin typeface="メイリオ" panose="020B0604030504040204" pitchFamily="50" charset="-128"/>
                <a:ea typeface="メイリオ" panose="020B0604030504040204" pitchFamily="50" charset="-128"/>
              </a:rPr>
              <a:t>かわいいうさぎのエアータイプのオブジェ！</a:t>
            </a:r>
            <a:endParaRPr lang="ja-JP" altLang="en-US" dirty="0"/>
          </a:p>
        </p:txBody>
      </p:sp>
    </p:spTree>
    <p:extLst>
      <p:ext uri="{BB962C8B-B14F-4D97-AF65-F5344CB8AC3E}">
        <p14:creationId xmlns:p14="http://schemas.microsoft.com/office/powerpoint/2010/main" val="2811133445"/>
      </p:ext>
    </p:extLst>
  </p:cSld>
  <p:clrMapOvr>
    <a:masterClrMapping/>
  </p:clrMapOvr>
</p:sld>
</file>

<file path=ppt/theme/theme1.xml><?xml version="1.0" encoding="utf-8"?>
<a:theme xmlns:a="http://schemas.openxmlformats.org/drawingml/2006/main" name="01_birthday card">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DirectSourceMarket xmlns="1119c2e5-8fb9-4d5f-baf1-202c530f2c34">english</DirectSourceMarket>
    <ApprovalStatus xmlns="1119c2e5-8fb9-4d5f-baf1-202c530f2c34">InProgress</ApprovalStatus>
    <MarketSpecific xmlns="1119c2e5-8fb9-4d5f-baf1-202c530f2c34" xsi:nil="true"/>
    <PrimaryImageGen xmlns="1119c2e5-8fb9-4d5f-baf1-202c530f2c34">true</PrimaryImageGen>
    <ThumbnailAssetId xmlns="1119c2e5-8fb9-4d5f-baf1-202c530f2c34" xsi:nil="true"/>
    <TPFriendlyName xmlns="1119c2e5-8fb9-4d5f-baf1-202c530f2c34">誕生日祝い</TPFriendlyName>
    <NumericId xmlns="1119c2e5-8fb9-4d5f-baf1-202c530f2c34">-1</NumericId>
    <BusinessGroup xmlns="1119c2e5-8fb9-4d5f-baf1-202c530f2c34" xsi:nil="true"/>
    <SourceTitle xmlns="1119c2e5-8fb9-4d5f-baf1-202c530f2c34">誕生日祝い</SourceTitle>
    <APEditor xmlns="1119c2e5-8fb9-4d5f-baf1-202c530f2c34">
      <UserInfo>
        <DisplayName>FAREAST\kaorisat</DisplayName>
        <AccountId>71</AccountId>
        <AccountType/>
      </UserInfo>
    </APEditor>
    <OpenTemplate xmlns="1119c2e5-8fb9-4d5f-baf1-202c530f2c34">true</OpenTemplate>
    <UALocComments xmlns="1119c2e5-8fb9-4d5f-baf1-202c530f2c34" xsi:nil="true"/>
    <ParentAssetId xmlns="1119c2e5-8fb9-4d5f-baf1-202c530f2c34" xsi:nil="true"/>
    <IntlLangReviewDate xmlns="1119c2e5-8fb9-4d5f-baf1-202c530f2c34" xsi:nil="true"/>
    <LastPublishResultLookup xmlns="1119c2e5-8fb9-4d5f-baf1-202c530f2c34" xsi:nil="true"/>
    <PublishStatusLookup xmlns="1119c2e5-8fb9-4d5f-baf1-202c530f2c34">
      <Value>208402</Value>
      <Value>447273</Value>
    </PublishStatusLookup>
    <MachineTranslated xmlns="1119c2e5-8fb9-4d5f-baf1-202c530f2c34">false</MachineTranslated>
    <OriginalSourceMarket xmlns="1119c2e5-8fb9-4d5f-baf1-202c530f2c34">english</OriginalSourceMarket>
    <TPInstallLocation xmlns="1119c2e5-8fb9-4d5f-baf1-202c530f2c34">{My Templates}</TPInstallLocation>
    <APDescription xmlns="1119c2e5-8fb9-4d5f-baf1-202c530f2c34" xsi:nil="true"/>
    <ClipArtFilename xmlns="1119c2e5-8fb9-4d5f-baf1-202c530f2c34" xsi:nil="true"/>
    <ContentItem xmlns="1119c2e5-8fb9-4d5f-baf1-202c530f2c34" xsi:nil="true"/>
    <PublishTargets xmlns="1119c2e5-8fb9-4d5f-baf1-202c530f2c34">OfficeOnline</PublishTargets>
    <TimesCloned xmlns="1119c2e5-8fb9-4d5f-baf1-202c530f2c34" xsi:nil="true"/>
    <Provider xmlns="1119c2e5-8fb9-4d5f-baf1-202c530f2c34">EY006220130</Provider>
    <LastHandOff xmlns="1119c2e5-8fb9-4d5f-baf1-202c530f2c34" xsi:nil="true"/>
    <AssetStart xmlns="1119c2e5-8fb9-4d5f-baf1-202c530f2c34">2009-10-21T22:30:03+00:00</AssetStart>
    <AcquiredFrom xmlns="1119c2e5-8fb9-4d5f-baf1-202c530f2c34" xsi:nil="true"/>
    <TPClientViewer xmlns="1119c2e5-8fb9-4d5f-baf1-202c530f2c34">Microsoft Office PowerPoint</TPClientViewer>
    <IsDeleted xmlns="1119c2e5-8fb9-4d5f-baf1-202c530f2c34">false</IsDeleted>
    <TemplateStatus xmlns="1119c2e5-8fb9-4d5f-baf1-202c530f2c34" xsi:nil="true"/>
    <SubmitterId xmlns="1119c2e5-8fb9-4d5f-baf1-202c530f2c34" xsi:nil="true"/>
    <TPExecutable xmlns="1119c2e5-8fb9-4d5f-baf1-202c530f2c34" xsi:nil="true"/>
    <AssetType xmlns="1119c2e5-8fb9-4d5f-baf1-202c530f2c34">TP</AssetType>
    <CSXUpdate xmlns="1119c2e5-8fb9-4d5f-baf1-202c530f2c34">false</CSXUpdate>
    <ApprovalLog xmlns="1119c2e5-8fb9-4d5f-baf1-202c530f2c34" xsi:nil="true"/>
    <CSXSubmissionDate xmlns="1119c2e5-8fb9-4d5f-baf1-202c530f2c34" xsi:nil="true"/>
    <BugNumber xmlns="1119c2e5-8fb9-4d5f-baf1-202c530f2c34" xsi:nil="true"/>
    <TPComponent xmlns="1119c2e5-8fb9-4d5f-baf1-202c530f2c34">PPTFiles</TPComponent>
    <Milestone xmlns="1119c2e5-8fb9-4d5f-baf1-202c530f2c34" xsi:nil="true"/>
    <OriginAsset xmlns="1119c2e5-8fb9-4d5f-baf1-202c530f2c34" xsi:nil="true"/>
    <AssetId xmlns="1119c2e5-8fb9-4d5f-baf1-202c530f2c34">TP010286532</AssetId>
    <TPLaunchHelpLink xmlns="1119c2e5-8fb9-4d5f-baf1-202c530f2c34" xsi:nil="true"/>
    <TPApplication xmlns="1119c2e5-8fb9-4d5f-baf1-202c530f2c34">PowerPoint</TPApplication>
    <IntlLocPriority xmlns="1119c2e5-8fb9-4d5f-baf1-202c530f2c34" xsi:nil="true"/>
    <IntlLangReviewer xmlns="1119c2e5-8fb9-4d5f-baf1-202c530f2c34" xsi:nil="true"/>
    <HandoffToMSDN xmlns="1119c2e5-8fb9-4d5f-baf1-202c530f2c34" xsi:nil="true"/>
    <PlannedPubDate xmlns="1119c2e5-8fb9-4d5f-baf1-202c530f2c34" xsi:nil="true"/>
    <CrawlForDependencies xmlns="1119c2e5-8fb9-4d5f-baf1-202c530f2c34">false</CrawlForDependencies>
    <TrustLevel xmlns="1119c2e5-8fb9-4d5f-baf1-202c530f2c34">1 Microsoft Managed Content</TrustLevel>
    <IsSearchable xmlns="1119c2e5-8fb9-4d5f-baf1-202c530f2c34">false</IsSearchable>
    <TPNamespace xmlns="1119c2e5-8fb9-4d5f-baf1-202c530f2c34">POWERPNT</TPNamespace>
    <Markets xmlns="1119c2e5-8fb9-4d5f-baf1-202c530f2c34"/>
    <IntlLangReview xmlns="1119c2e5-8fb9-4d5f-baf1-202c530f2c34" xsi:nil="true"/>
    <AverageRating xmlns="1119c2e5-8fb9-4d5f-baf1-202c530f2c34" xsi:nil="true"/>
    <UAProjectedTotalWords xmlns="1119c2e5-8fb9-4d5f-baf1-202c530f2c34" xsi:nil="true"/>
    <OutputCachingOn xmlns="1119c2e5-8fb9-4d5f-baf1-202c530f2c34">false</OutputCachingOn>
    <TPCommandLine xmlns="1119c2e5-8fb9-4d5f-baf1-202c530f2c34">{PP} /n {FilePath}</TPCommandLine>
    <TPAppVersion xmlns="1119c2e5-8fb9-4d5f-baf1-202c530f2c34">12</TPAppVersion>
    <APAuthor xmlns="1119c2e5-8fb9-4d5f-baf1-202c530f2c34">
      <UserInfo>
        <DisplayName/>
        <AccountId>-1</AccountId>
        <AccountType/>
      </UserInfo>
    </APAuthor>
    <EditorialStatus xmlns="1119c2e5-8fb9-4d5f-baf1-202c530f2c34" xsi:nil="true"/>
    <TPLaunchHelpLinkType xmlns="1119c2e5-8fb9-4d5f-baf1-202c530f2c34">Template</TPLaunchHelpLinkType>
    <LastModifiedDateTime xmlns="1119c2e5-8fb9-4d5f-baf1-202c530f2c34" xsi:nil="true"/>
    <UACurrentWords xmlns="1119c2e5-8fb9-4d5f-baf1-202c530f2c34">0</UACurrentWords>
    <UALocRecommendation xmlns="1119c2e5-8fb9-4d5f-baf1-202c530f2c34">Localize</UALocRecommendation>
    <ArtSampleDocs xmlns="1119c2e5-8fb9-4d5f-baf1-202c530f2c34" xsi:nil="true"/>
    <UANotes xmlns="1119c2e5-8fb9-4d5f-baf1-202c530f2c34" xsi:nil="true"/>
    <ShowIn xmlns="1119c2e5-8fb9-4d5f-baf1-202c530f2c34">On Web no search</ShowIn>
    <CSXHash xmlns="1119c2e5-8fb9-4d5f-baf1-202c530f2c34" xsi:nil="true"/>
    <VoteCount xmlns="1119c2e5-8fb9-4d5f-baf1-202c530f2c34" xsi:nil="true"/>
    <DSATActionTaken xmlns="1119c2e5-8fb9-4d5f-baf1-202c530f2c34" xsi:nil="true"/>
    <AssetExpire xmlns="1119c2e5-8fb9-4d5f-baf1-202c530f2c34">2100-01-01T00:00:00+00:00</AssetExpire>
    <CSXSubmissionMarket xmlns="1119c2e5-8fb9-4d5f-baf1-202c530f2c34" xsi:nil="true"/>
    <Manager xmlns="1119c2e5-8fb9-4d5f-baf1-202c530f2c34" xsi:nil="true"/>
    <OOCacheId xmlns="1119c2e5-8fb9-4d5f-baf1-202c530f2c34" xsi:nil="true"/>
    <EditorialTags xmlns="1119c2e5-8fb9-4d5f-baf1-202c530f2c34" xsi:nil="true"/>
    <LegacyData xmlns="1119c2e5-8fb9-4d5f-baf1-202c530f2c34" xsi:nil="true"/>
    <Providers xmlns="1119c2e5-8fb9-4d5f-baf1-202c530f2c34" xsi:nil="true"/>
    <TemplateTemplateType xmlns="1119c2e5-8fb9-4d5f-baf1-202c530f2c34">PowerPoint 12 Default</TemplateTemplateType>
    <PolicheckWords xmlns="1119c2e5-8fb9-4d5f-baf1-202c530f2c34" xsi:nil="true"/>
    <FriendlyTitle xmlns="1119c2e5-8fb9-4d5f-baf1-202c530f2c34" xsi:nil="true"/>
    <Downloads xmlns="1119c2e5-8fb9-4d5f-baf1-202c530f2c34">0</Downloads>
    <LocPublishedDependentAssetsLookup xmlns="1119c2e5-8fb9-4d5f-baf1-202c530f2c34" xsi:nil="true"/>
    <FeatureTagsTaxHTField0 xmlns="1119c2e5-8fb9-4d5f-baf1-202c530f2c34">
      <Terms xmlns="http://schemas.microsoft.com/office/infopath/2007/PartnerControls"/>
    </FeatureTagsTaxHTField0>
    <TaxCatchAll xmlns="1119c2e5-8fb9-4d5f-baf1-202c530f2c34"/>
    <LocComments xmlns="1119c2e5-8fb9-4d5f-baf1-202c530f2c34" xsi:nil="true"/>
    <LocProcessedForMarketsLookup xmlns="1119c2e5-8fb9-4d5f-baf1-202c530f2c34" xsi:nil="true"/>
    <RecommendationsModifier xmlns="1119c2e5-8fb9-4d5f-baf1-202c530f2c34" xsi:nil="true"/>
    <LocOverallHandbackStatusLookup xmlns="1119c2e5-8fb9-4d5f-baf1-202c530f2c34" xsi:nil="true"/>
    <LocNewPublishedVersionLookup xmlns="1119c2e5-8fb9-4d5f-baf1-202c530f2c34" xsi:nil="true"/>
    <BlockPublish xmlns="1119c2e5-8fb9-4d5f-baf1-202c530f2c34" xsi:nil="true"/>
    <ScenarioTagsTaxHTField0 xmlns="1119c2e5-8fb9-4d5f-baf1-202c530f2c34">
      <Terms xmlns="http://schemas.microsoft.com/office/infopath/2007/PartnerControls"/>
    </ScenarioTagsTaxHTField0>
    <LocOverallLocStatusLookup xmlns="1119c2e5-8fb9-4d5f-baf1-202c530f2c34" xsi:nil="true"/>
    <LocOverallPreviewStatusLookup xmlns="1119c2e5-8fb9-4d5f-baf1-202c530f2c34" xsi:nil="true"/>
    <LocManualTestRequired xmlns="1119c2e5-8fb9-4d5f-baf1-202c530f2c34" xsi:nil="true"/>
    <LocOverallPublishStatusLookup xmlns="1119c2e5-8fb9-4d5f-baf1-202c530f2c34" xsi:nil="true"/>
    <LocPublishedLinkedAssetsLookup xmlns="1119c2e5-8fb9-4d5f-baf1-202c530f2c34" xsi:nil="true"/>
    <InternalTagsTaxHTField0 xmlns="1119c2e5-8fb9-4d5f-baf1-202c530f2c34">
      <Terms xmlns="http://schemas.microsoft.com/office/infopath/2007/PartnerControls"/>
    </InternalTagsTaxHTField0>
    <LocProcessedForHandoffsLookup xmlns="1119c2e5-8fb9-4d5f-baf1-202c530f2c34" xsi:nil="true"/>
    <LocalizationTagsTaxHTField0 xmlns="1119c2e5-8fb9-4d5f-baf1-202c530f2c34">
      <Terms xmlns="http://schemas.microsoft.com/office/infopath/2007/PartnerControls"/>
    </LocalizationTagsTaxHTField0>
    <CampaignTagsTaxHTField0 xmlns="1119c2e5-8fb9-4d5f-baf1-202c530f2c34">
      <Terms xmlns="http://schemas.microsoft.com/office/infopath/2007/PartnerControls"/>
    </CampaignTagsTaxHTField0>
    <LocLastLocAttemptVersionLookup xmlns="1119c2e5-8fb9-4d5f-baf1-202c530f2c34">46345</LocLastLocAttemptVersionLookup>
    <LocLastLocAttemptVersionTypeLookup xmlns="1119c2e5-8fb9-4d5f-baf1-202c530f2c34" xsi:nil="true"/>
    <LocRecommendedHandoff xmlns="1119c2e5-8fb9-4d5f-baf1-202c530f2c34" xsi:nil="true"/>
    <OriginalRelease xmlns="1119c2e5-8fb9-4d5f-baf1-202c530f2c34">14</OriginalRelease>
    <LocMarketGroupTiers2 xmlns="1119c2e5-8fb9-4d5f-baf1-202c530f2c34" xsi:nil="true"/>
  </documentManagement>
</p:properties>
</file>

<file path=customXml/item3.xml><?xml version="1.0" encoding="utf-8"?>
<ct:contentTypeSchema xmlns:ct="http://schemas.microsoft.com/office/2006/metadata/contentType" xmlns:ma="http://schemas.microsoft.com/office/2006/metadata/properties/metaAttributes" ct:_="" ma:_="" ma:contentTypeName="TemplateFile" ma:contentTypeID="0x010100F6E1CA76AAD4564AAF106FC3CFA868360400186944AA932D8046A3B88E9B37BEBDF5" ma:contentTypeVersion="57" ma:contentTypeDescription="Create a new document." ma:contentTypeScope="" ma:versionID="99516f8994b63f46a279aa564b61ee37">
  <xsd:schema xmlns:xsd="http://www.w3.org/2001/XMLSchema" xmlns:xs="http://www.w3.org/2001/XMLSchema" xmlns:p="http://schemas.microsoft.com/office/2006/metadata/properties" xmlns:ns2="1119c2e5-8fb9-4d5f-baf1-202c530f2c34" targetNamespace="http://schemas.microsoft.com/office/2006/metadata/properties" ma:root="true" ma:fieldsID="4ccc0999b57010467b6aff3ba0e15941" ns2:_="">
    <xsd:import namespace="1119c2e5-8fb9-4d5f-baf1-202c530f2c34"/>
    <xsd:element name="properties">
      <xsd:complexType>
        <xsd:sequence>
          <xsd:element name="documentManagement">
            <xsd:complexType>
              <xsd:all>
                <xsd:element ref="ns2:AcquiredFrom" minOccurs="0"/>
                <xsd:element ref="ns2:UACurrentWords" minOccurs="0"/>
                <xsd:element ref="ns2:TPApplication" minOccurs="0"/>
                <xsd:element ref="ns2:ApprovalLog" minOccurs="0"/>
                <xsd:element ref="ns2:ApprovalStatus" minOccurs="0"/>
                <xsd:element ref="ns2:AssetStart" minOccurs="0"/>
                <xsd:element ref="ns2:AssetExpire" minOccurs="0"/>
                <xsd:element ref="ns2:AssetId" minOccurs="0"/>
                <xsd:element ref="ns2:IsSearchable" minOccurs="0"/>
                <xsd:element ref="ns2:AssetType" minOccurs="0"/>
                <xsd:element ref="ns2:APAuthor" minOccurs="0"/>
                <xsd:element ref="ns2:AverageRating" minOccurs="0"/>
                <xsd:element ref="ns2:BlockPublish" minOccurs="0"/>
                <xsd:element ref="ns2:BugNumber" minOccurs="0"/>
                <xsd:element ref="ns2:CampaignTagsTaxHTField0" minOccurs="0"/>
                <xsd:element ref="ns2:TPClientViewer" minOccurs="0"/>
                <xsd:element ref="ns2:ClipArtFilename" minOccurs="0"/>
                <xsd:element ref="ns2:TPCommandLine" minOccurs="0"/>
                <xsd:element ref="ns2:TPComponent" minOccurs="0"/>
                <xsd:element ref="ns2:ContentItem" minOccurs="0"/>
                <xsd:element ref="ns2:CrawlForDependencies" minOccurs="0"/>
                <xsd:element ref="ns2:CSXHash" minOccurs="0"/>
                <xsd:element ref="ns2:CSXSubmissionMarket" minOccurs="0"/>
                <xsd:element ref="ns2:CSXUpdate" minOccurs="0"/>
                <xsd:element ref="ns2:IntlLangReviewDate" minOccurs="0"/>
                <xsd:element ref="ns2:IsDeleted" minOccurs="0"/>
                <xsd:element ref="ns2:APDescription" minOccurs="0"/>
                <xsd:element ref="ns2:DirectSourceMarket" minOccurs="0"/>
                <xsd:element ref="ns2:Downloads" minOccurs="0"/>
                <xsd:element ref="ns2:DSATActionTaken" minOccurs="0"/>
                <xsd:element ref="ns2:APEditor" minOccurs="0"/>
                <xsd:element ref="ns2:EditorialStatus" minOccurs="0"/>
                <xsd:element ref="ns2:EditorialTags" minOccurs="0"/>
                <xsd:element ref="ns2:TPExecutable" minOccurs="0"/>
                <xsd:element ref="ns2:FeatureTagsTaxHTField0" minOccurs="0"/>
                <xsd:element ref="ns2:TPFriendlyName" minOccurs="0"/>
                <xsd:element ref="ns2:FriendlyTitle" minOccurs="0"/>
                <xsd:element ref="ns2:PrimaryImageGen" minOccurs="0"/>
                <xsd:element ref="ns2:HandoffToMSDN" minOccurs="0"/>
                <xsd:element ref="ns2:InProjectListLookup" minOccurs="0"/>
                <xsd:element ref="ns2:TPInstallLocation" minOccurs="0"/>
                <xsd:element ref="ns2:InternalTagsTaxHTField0" minOccurs="0"/>
                <xsd:element ref="ns2:IntlLangReview" minOccurs="0"/>
                <xsd:element ref="ns2:IntlLangReviewer" minOccurs="0"/>
                <xsd:element ref="ns2:MarketSpecific" minOccurs="0"/>
                <xsd:element ref="ns2:LastCompleteVersionLookup" minOccurs="0"/>
                <xsd:element ref="ns2:LastHandOff" minOccurs="0"/>
                <xsd:element ref="ns2:LastModifiedDateTime" minOccurs="0"/>
                <xsd:element ref="ns2:LastPreviewErrorLookup" minOccurs="0"/>
                <xsd:element ref="ns2:LastPreviewResultLookup" minOccurs="0"/>
                <xsd:element ref="ns2:LastPreviewAttemptDateLookup" minOccurs="0"/>
                <xsd:element ref="ns2:LastPreviewedByLookup" minOccurs="0"/>
                <xsd:element ref="ns2:LastPreviewTimeLookup" minOccurs="0"/>
                <xsd:element ref="ns2:LastPreviewVersionLookup" minOccurs="0"/>
                <xsd:element ref="ns2:LastPublishErrorLookup" minOccurs="0"/>
                <xsd:element ref="ns2:LastPublishResultLookup" minOccurs="0"/>
                <xsd:element ref="ns2:LastPublishAttemptDateLookup" minOccurs="0"/>
                <xsd:element ref="ns2:LastPublishedByLookup" minOccurs="0"/>
                <xsd:element ref="ns2:LastPublishTimeLookup" minOccurs="0"/>
                <xsd:element ref="ns2:LastPublishVersionLookup" minOccurs="0"/>
                <xsd:element ref="ns2:TPLaunchHelpLinkType" minOccurs="0"/>
                <xsd:element ref="ns2:LegacyData" minOccurs="0"/>
                <xsd:element ref="ns2:TPLaunchHelpLink" minOccurs="0"/>
                <xsd:element ref="ns2:LocComments" minOccurs="0"/>
                <xsd:element ref="ns2:LocLastLocAttemptVersionLookup" minOccurs="0"/>
                <xsd:element ref="ns2:LocLastLocAttemptVersionTypeLookup" minOccurs="0"/>
                <xsd:element ref="ns2:LocManualTestRequired" minOccurs="0"/>
                <xsd:element ref="ns2:LocMarketGroupTiers2" minOccurs="0"/>
                <xsd:element ref="ns2:LocNewPublishedVersionLookup" minOccurs="0"/>
                <xsd:element ref="ns2:LocOverallHandbackStatusLookup" minOccurs="0"/>
                <xsd:element ref="ns2:LocOverallLocStatusLookup" minOccurs="0"/>
                <xsd:element ref="ns2:LocOverallPreviewStatusLookup" minOccurs="0"/>
                <xsd:element ref="ns2:LocOverallPublishStatusLookup" minOccurs="0"/>
                <xsd:element ref="ns2:IntlLocPriority" minOccurs="0"/>
                <xsd:element ref="ns2:LocProcessedForHandoffsLookup" minOccurs="0"/>
                <xsd:element ref="ns2:LocProcessedForMarketsLookup" minOccurs="0"/>
                <xsd:element ref="ns2:LocPublishedDependentAssetsLookup" minOccurs="0"/>
                <xsd:element ref="ns2:LocPublishedLinkedAssetsLookup" minOccurs="0"/>
                <xsd:element ref="ns2:LocRecommendedHandoff" minOccurs="0"/>
                <xsd:element ref="ns2:LocalizationTagsTaxHTField0" minOccurs="0"/>
                <xsd:element ref="ns2:MachineTranslated" minOccurs="0"/>
                <xsd:element ref="ns2:Manager" minOccurs="0"/>
                <xsd:element ref="ns2:Markets" minOccurs="0"/>
                <xsd:element ref="ns2:Milestone" minOccurs="0"/>
                <xsd:element ref="ns2:TPNamespace" minOccurs="0"/>
                <xsd:element ref="ns2:NumericId" minOccurs="0"/>
                <xsd:element ref="ns2:NumOfRatingsLookup" minOccurs="0"/>
                <xsd:element ref="ns2:OOCacheId" minOccurs="0"/>
                <xsd:element ref="ns2:OpenTemplate" minOccurs="0"/>
                <xsd:element ref="ns2:OriginAsset" minOccurs="0"/>
                <xsd:element ref="ns2:OriginalRelease" minOccurs="0"/>
                <xsd:element ref="ns2:OriginalSourceMarket" minOccurs="0"/>
                <xsd:element ref="ns2:OutputCachingOn" minOccurs="0"/>
                <xsd:element ref="ns2:ParentAssetId" minOccurs="0"/>
                <xsd:element ref="ns2:PlannedPubDate" minOccurs="0"/>
                <xsd:element ref="ns2:PolicheckWords" minOccurs="0"/>
                <xsd:element ref="ns2:BusinessGroup" minOccurs="0"/>
                <xsd:element ref="ns2:UAProjectedTotalWords" minOccurs="0"/>
                <xsd:element ref="ns2:Provider" minOccurs="0"/>
                <xsd:element ref="ns2:Providers" minOccurs="0"/>
                <xsd:element ref="ns2:PublishStatusLookup" minOccurs="0"/>
                <xsd:element ref="ns2:PublishTargets" minOccurs="0"/>
                <xsd:element ref="ns2:RecommendationsModifier" minOccurs="0"/>
                <xsd:element ref="ns2:ArtSampleDocs" minOccurs="0"/>
                <xsd:element ref="ns2:ScenarioTagsTaxHTField0" minOccurs="0"/>
                <xsd:element ref="ns2:ShowIn" minOccurs="0"/>
                <xsd:element ref="ns2:SourceTitle" minOccurs="0"/>
                <xsd:element ref="ns2:CSXSubmissionDate" minOccurs="0"/>
                <xsd:element ref="ns2:SubmitterId" minOccurs="0"/>
                <xsd:element ref="ns2:TaxCatchAll" minOccurs="0"/>
                <xsd:element ref="ns2:TaxCatchAllLabel" minOccurs="0"/>
                <xsd:element ref="ns2:TemplateStatus" minOccurs="0"/>
                <xsd:element ref="ns2:TemplateTemplateType" minOccurs="0"/>
                <xsd:element ref="ns2:ThumbnailAssetId" minOccurs="0"/>
                <xsd:element ref="ns2:TimesCloned" minOccurs="0"/>
                <xsd:element ref="ns2:TrustLevel" minOccurs="0"/>
                <xsd:element ref="ns2:UALocComments" minOccurs="0"/>
                <xsd:element ref="ns2:UALocRecommendation" minOccurs="0"/>
                <xsd:element ref="ns2:UANotes" minOccurs="0"/>
                <xsd:element ref="ns2:TPAppVersion" minOccurs="0"/>
                <xsd:element ref="ns2:VoteCoun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119c2e5-8fb9-4d5f-baf1-202c530f2c34" elementFormDefault="qualified">
    <xsd:import namespace="http://schemas.microsoft.com/office/2006/documentManagement/types"/>
    <xsd:import namespace="http://schemas.microsoft.com/office/infopath/2007/PartnerControls"/>
    <xsd:element name="AcquiredFrom" ma:index="1" nillable="true" ma:displayName="Acquired From" ma:default="Internal MS" ma:internalName="AcquiredFrom" ma:readOnly="false">
      <xsd:simpleType>
        <xsd:restriction base="dms:Choice">
          <xsd:enumeration value="Internal MS"/>
          <xsd:enumeration value="Community"/>
          <xsd:enumeration value="MVP"/>
          <xsd:enumeration value="Publisher"/>
          <xsd:enumeration value="Partner"/>
          <xsd:enumeration value="None"/>
        </xsd:restriction>
      </xsd:simpleType>
    </xsd:element>
    <xsd:element name="UACurrentWords" ma:index="2" nillable="true" ma:displayName="Actual Word Count" ma:default="" ma:internalName="UACurrentWords" ma:readOnly="false">
      <xsd:simpleType>
        <xsd:restriction base="dms:Unknown"/>
      </xsd:simpleType>
    </xsd:element>
    <xsd:element name="TPApplication" ma:index="3" nillable="true" ma:displayName="Application to Open Template With" ma:default="" ma:internalName="TPApplication">
      <xsd:simpleType>
        <xsd:restriction base="dms:Text"/>
      </xsd:simpleType>
    </xsd:element>
    <xsd:element name="ApprovalLog" ma:index="4" nillable="true" ma:displayName="Approval Log" ma:default="" ma:hidden="true" ma:internalName="ApprovalLog" ma:readOnly="false">
      <xsd:simpleType>
        <xsd:restriction base="dms:Note"/>
      </xsd:simpleType>
    </xsd:element>
    <xsd:element name="ApprovalStatus" ma:index="5" nillable="true" ma:displayName="Approval Status" ma:default="InProgress" ma:internalName="ApprovalStatus" ma:readOnly="false">
      <xsd:simpleType>
        <xsd:restriction base="dms:Choice">
          <xsd:enumeration value="InProgress"/>
          <xsd:enumeration value="Rejected"/>
          <xsd:enumeration value="Questionable"/>
          <xsd:enumeration value="ApprovedAutomatic"/>
          <xsd:enumeration value="ApprovedManual"/>
          <xsd:enumeration value="On Hold"/>
          <xsd:enumeration value="Needs Review"/>
          <xsd:enumeration value="A Violation"/>
          <xsd:enumeration value="Unpublished Violation"/>
        </xsd:restriction>
      </xsd:simpleType>
    </xsd:element>
    <xsd:element name="AssetStart" ma:index="6" nillable="true" ma:displayName="Asset Begin Date" ma:default="[Today]" ma:internalName="AssetStart" ma:readOnly="false">
      <xsd:simpleType>
        <xsd:restriction base="dms:DateTime"/>
      </xsd:simpleType>
    </xsd:element>
    <xsd:element name="AssetExpire" ma:index="7" nillable="true" ma:displayName="Asset End Date" ma:default="2029-01-01T00:00:00Z" ma:internalName="AssetExpire" ma:readOnly="false">
      <xsd:simpleType>
        <xsd:restriction base="dms:DateTime"/>
      </xsd:simpleType>
    </xsd:element>
    <xsd:element name="AssetId" ma:index="8" nillable="true" ma:displayName="Asset ID" ma:default="" ma:indexed="true" ma:internalName="AssetId" ma:readOnly="false">
      <xsd:simpleType>
        <xsd:restriction base="dms:Text">
          <xsd:maxLength value="255"/>
        </xsd:restriction>
      </xsd:simpleType>
    </xsd:element>
    <xsd:element name="IsSearchable" ma:index="9" nillable="true" ma:displayName="Asset Searchable?" ma:default="true" ma:internalName="IsSearchable" ma:readOnly="false">
      <xsd:simpleType>
        <xsd:restriction base="dms:Boolean"/>
      </xsd:simpleType>
    </xsd:element>
    <xsd:element name="AssetType" ma:index="10" nillable="true" ma:displayName="Asset Type" ma:default="" ma:internalName="AssetType" ma:readOnly="false">
      <xsd:simpleType>
        <xsd:restriction base="dms:Unknown"/>
      </xsd:simpleType>
    </xsd:element>
    <xsd:element name="APAuthor" ma:index="11" nillable="true" ma:displayName="Author" ma:default="" ma:list="UserInfo" ma:internalName="APAuth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AverageRating" ma:index="12" nillable="true" ma:displayName="Average Rating" ma:internalName="AverageRating" ma:readOnly="false">
      <xsd:simpleType>
        <xsd:restriction base="dms:Text"/>
      </xsd:simpleType>
    </xsd:element>
    <xsd:element name="BlockPublish" ma:index="13" nillable="true" ma:displayName="Block from Publishing?" ma:default="" ma:internalName="BlockPublish" ma:readOnly="false">
      <xsd:simpleType>
        <xsd:restriction base="dms:Boolean"/>
      </xsd:simpleType>
    </xsd:element>
    <xsd:element name="BugNumber" ma:index="14" nillable="true" ma:displayName="Bug Number" ma:default="" ma:internalName="BugNumber" ma:readOnly="false">
      <xsd:simpleType>
        <xsd:restriction base="dms:Text"/>
      </xsd:simpleType>
    </xsd:element>
    <xsd:element name="CampaignTagsTaxHTField0" ma:index="16" nillable="true" ma:taxonomy="true" ma:internalName="CampaignTagsTaxHTField0" ma:taxonomyFieldName="CampaignTags" ma:displayName="Campaigns" ma:readOnly="false" ma:default="" ma:fieldId="{04032b9e-8ee6-4e89-b9db-4ffff205d025}" ma:taxonomyMulti="true" ma:sspId="8f79753a-75d3-41f5-8ca3-40b843941b4f" ma:termSetId="ca0e50d4-faa1-44ce-961e-bb1441c60e66" ma:anchorId="00000000-0000-0000-0000-000000000000" ma:open="false" ma:isKeyword="false">
      <xsd:complexType>
        <xsd:sequence>
          <xsd:element ref="pc:Terms" minOccurs="0" maxOccurs="1"/>
        </xsd:sequence>
      </xsd:complexType>
    </xsd:element>
    <xsd:element name="TPClientViewer" ma:index="17" nillable="true" ma:displayName="Client Viewer" ma:default="" ma:internalName="TPClientViewer">
      <xsd:simpleType>
        <xsd:restriction base="dms:Text"/>
      </xsd:simpleType>
    </xsd:element>
    <xsd:element name="ClipArtFilename" ma:index="18" nillable="true" ma:displayName="Clip Art Name" ma:default="" ma:internalName="ClipArtFilename" ma:readOnly="false">
      <xsd:simpleType>
        <xsd:restriction base="dms:Text"/>
      </xsd:simpleType>
    </xsd:element>
    <xsd:element name="TPCommandLine" ma:index="19" nillable="true" ma:displayName="Command Line" ma:default="" ma:internalName="TPCommandLine">
      <xsd:simpleType>
        <xsd:restriction base="dms:Text"/>
      </xsd:simpleType>
    </xsd:element>
    <xsd:element name="TPComponent" ma:index="20" nillable="true" ma:displayName="Component" ma:default="" ma:internalName="TPComponent">
      <xsd:simpleType>
        <xsd:restriction base="dms:Text"/>
      </xsd:simpleType>
    </xsd:element>
    <xsd:element name="ContentItem" ma:index="21" nillable="true" ma:displayName="Content Item" ma:default="" ma:hidden="true" ma:internalName="ContentItem" ma:readOnly="false">
      <xsd:simpleType>
        <xsd:restriction base="dms:Unknown"/>
      </xsd:simpleType>
    </xsd:element>
    <xsd:element name="CrawlForDependencies" ma:index="23" nillable="true" ma:displayName="Crawl for Dependencies?" ma:default="true" ma:internalName="CrawlForDependencies" ma:readOnly="false">
      <xsd:simpleType>
        <xsd:restriction base="dms:Boolean"/>
      </xsd:simpleType>
    </xsd:element>
    <xsd:element name="CSXHash" ma:index="26" nillable="true" ma:displayName="CSX Hash" ma:default="" ma:indexed="true" ma:internalName="CSXHash" ma:readOnly="false">
      <xsd:simpleType>
        <xsd:restriction base="dms:Text"/>
      </xsd:simpleType>
    </xsd:element>
    <xsd:element name="CSXSubmissionMarket" ma:index="27" nillable="true" ma:displayName="CSX Submission Market" ma:default="" ma:list="{388FC2BA-F530-4FF7-911A-621CAE6AFBD3}" ma:internalName="CSXSubmissionMarket" ma:readOnly="false" ma:showField="MarketName" ma:web="1119c2e5-8fb9-4d5f-baf1-202c530f2c34">
      <xsd:simpleType>
        <xsd:restriction base="dms:Lookup"/>
      </xsd:simpleType>
    </xsd:element>
    <xsd:element name="CSXUpdate" ma:index="28" nillable="true" ma:displayName="CSX Updated?" ma:default="false" ma:internalName="CSXUpdate" ma:readOnly="false">
      <xsd:simpleType>
        <xsd:restriction base="dms:Boolean"/>
      </xsd:simpleType>
    </xsd:element>
    <xsd:element name="IntlLangReviewDate" ma:index="29" nillable="true" ma:displayName="Date to Complete Intl QA" ma:default="" ma:internalName="IntlLangReviewDate" ma:readOnly="false">
      <xsd:simpleType>
        <xsd:restriction base="dms:DateTime"/>
      </xsd:simpleType>
    </xsd:element>
    <xsd:element name="IsDeleted" ma:index="30" nillable="true" ma:displayName="Deleted?" ma:default="" ma:internalName="IsDeleted" ma:readOnly="false">
      <xsd:simpleType>
        <xsd:restriction base="dms:Boolean"/>
      </xsd:simpleType>
    </xsd:element>
    <xsd:element name="APDescription" ma:index="31" nillable="true" ma:displayName="Description" ma:default="" ma:internalName="APDescription" ma:readOnly="false">
      <xsd:simpleType>
        <xsd:restriction base="dms:Note"/>
      </xsd:simpleType>
    </xsd:element>
    <xsd:element name="DirectSourceMarket" ma:index="32" nillable="true" ma:displayName="Direct Source Market Group" ma:default="" ma:internalName="DirectSourceMarket" ma:readOnly="false">
      <xsd:simpleType>
        <xsd:restriction base="dms:Text"/>
      </xsd:simpleType>
    </xsd:element>
    <xsd:element name="Downloads" ma:index="33" nillable="true" ma:displayName="Downloads" ma:default="0" ma:hidden="true" ma:internalName="Downloads" ma:readOnly="false">
      <xsd:simpleType>
        <xsd:restriction base="dms:Unknown"/>
      </xsd:simpleType>
    </xsd:element>
    <xsd:element name="DSATActionTaken" ma:index="34" nillable="true" ma:displayName="DSAT Action Taken" ma:default="" ma:internalName="DSATActionTaken" ma:readOnly="false">
      <xsd:simpleType>
        <xsd:restriction base="dms:Choice">
          <xsd:enumeration value="Best Bets"/>
          <xsd:enumeration value="Expire"/>
          <xsd:enumeration value="Hide"/>
          <xsd:enumeration value="None"/>
        </xsd:restriction>
      </xsd:simpleType>
    </xsd:element>
    <xsd:element name="APEditor" ma:index="35" nillable="true" ma:displayName="Editor" ma:default="" ma:list="UserInfo" ma:internalName="APEdit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EditorialStatus" ma:index="36" nillable="true" ma:displayName="Editorial Status" ma:default="" ma:internalName="EditorialStatus" ma:readOnly="false">
      <xsd:simpleType>
        <xsd:restriction base="dms:Unknown"/>
      </xsd:simpleType>
    </xsd:element>
    <xsd:element name="EditorialTags" ma:index="37" nillable="true" ma:displayName="Editorial Tags" ma:default="" ma:internalName="EditorialTags">
      <xsd:simpleType>
        <xsd:restriction base="dms:Unknown"/>
      </xsd:simpleType>
    </xsd:element>
    <xsd:element name="TPExecutable" ma:index="38" nillable="true" ma:displayName="Executable" ma:default="" ma:internalName="TPExecutable">
      <xsd:simpleType>
        <xsd:restriction base="dms:Text"/>
      </xsd:simpleType>
    </xsd:element>
    <xsd:element name="FeatureTagsTaxHTField0" ma:index="40" nillable="true" ma:taxonomy="true" ma:internalName="FeatureTagsTaxHTField0" ma:taxonomyFieldName="FeatureTags" ma:displayName="Features" ma:readOnly="false" ma:default="" ma:fieldId="{5dcf7547-996b-4a0e-b7d1-0f761d14131b}" ma:taxonomyMulti="true" ma:sspId="8f79753a-75d3-41f5-8ca3-40b843941b4f" ma:termSetId="f1ab6845-967d-4854-a0ba-4ec07f0f8113" ma:anchorId="00000000-0000-0000-0000-000000000000" ma:open="false" ma:isKeyword="false">
      <xsd:complexType>
        <xsd:sequence>
          <xsd:element ref="pc:Terms" minOccurs="0" maxOccurs="1"/>
        </xsd:sequence>
      </xsd:complexType>
    </xsd:element>
    <xsd:element name="TPFriendlyName" ma:index="41" nillable="true" ma:displayName="Friendly Name" ma:default="" ma:internalName="TPFriendlyName">
      <xsd:simpleType>
        <xsd:restriction base="dms:Text"/>
      </xsd:simpleType>
    </xsd:element>
    <xsd:element name="FriendlyTitle" ma:index="42" nillable="true" ma:displayName="Friendly Title" ma:default="" ma:description="Shorter title to be used when displaying search results" ma:internalName="FriendlyTitle" ma:readOnly="false">
      <xsd:simpleType>
        <xsd:restriction base="dms:Text"/>
      </xsd:simpleType>
    </xsd:element>
    <xsd:element name="PrimaryImageGen" ma:index="43" nillable="true" ma:displayName="Generate Images?" ma:default="true" ma:internalName="PrimaryImageGen">
      <xsd:simpleType>
        <xsd:restriction base="dms:Boolean"/>
      </xsd:simpleType>
    </xsd:element>
    <xsd:element name="HandoffToMSDN" ma:index="44" nillable="true" ma:displayName="Handoff To MSDN Date" ma:default="" ma:internalName="HandoffToMSDN" ma:readOnly="false">
      <xsd:simpleType>
        <xsd:restriction base="dms:DateTime"/>
      </xsd:simpleType>
    </xsd:element>
    <xsd:element name="InProjectListLookup" ma:index="45" nillable="true" ma:displayName="InProjectListLookup" ma:list="{4D83B164-8C00-474C-8363-38E0B8FF22E3}" ma:internalName="InProjectListLookup" ma:readOnly="true" ma:showField="InProjectList"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TPInstallLocation" ma:index="46" nillable="true" ma:displayName="Install Location" ma:default="" ma:internalName="TPInstallLocation">
      <xsd:simpleType>
        <xsd:restriction base="dms:Text"/>
      </xsd:simpleType>
    </xsd:element>
    <xsd:element name="InternalTagsTaxHTField0" ma:index="48" nillable="true" ma:taxonomy="true" ma:internalName="InternalTagsTaxHTField0" ma:taxonomyFieldName="InternalTags" ma:displayName="Internal Tags" ma:readOnly="false" ma:default="" ma:fieldId="{e5aec8e1-0842-4156-acaa-2defcf90540a}" ma:taxonomyMulti="true" ma:sspId="8f79753a-75d3-41f5-8ca3-40b843941b4f" ma:termSetId="82b6639e-f7fc-4c18-ad2d-003a6e707765" ma:anchorId="00000000-0000-0000-0000-000000000000" ma:open="false" ma:isKeyword="false">
      <xsd:complexType>
        <xsd:sequence>
          <xsd:element ref="pc:Terms" minOccurs="0" maxOccurs="1"/>
        </xsd:sequence>
      </xsd:complexType>
    </xsd:element>
    <xsd:element name="IntlLangReview" ma:index="49" nillable="true" ma:displayName="Intl Lang QA Review Required?" ma:default="" ma:internalName="IntlLangReview" ma:readOnly="false">
      <xsd:simpleType>
        <xsd:restriction base="dms:Boolean"/>
      </xsd:simpleType>
    </xsd:element>
    <xsd:element name="IntlLangReviewer" ma:index="50" nillable="true" ma:displayName="Intl Lang QA Reviewer" ma:default="" ma:internalName="IntlLangReviewer" ma:readOnly="false">
      <xsd:simpleType>
        <xsd:restriction base="dms:Text"/>
      </xsd:simpleType>
    </xsd:element>
    <xsd:element name="MarketSpecific" ma:index="51" nillable="true" ma:displayName="Is Market Specific?" ma:default="" ma:internalName="MarketSpecific" ma:readOnly="false">
      <xsd:simpleType>
        <xsd:restriction base="dms:Boolean"/>
      </xsd:simpleType>
    </xsd:element>
    <xsd:element name="LastCompleteVersionLookup" ma:index="52" nillable="true" ma:displayName="Last Complete Version Lookup" ma:default="" ma:list="{4D83B164-8C00-474C-8363-38E0B8FF22E3}" ma:internalName="LastCompleteVersionLookup" ma:readOnly="true" ma:showField="LastCompleteVersion"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HandOff" ma:index="53" nillable="true" ma:displayName="Last Hand-off" ma:default="" ma:internalName="LastHandOff" ma:readOnly="false">
      <xsd:simpleType>
        <xsd:restriction base="dms:DateTime"/>
      </xsd:simpleType>
    </xsd:element>
    <xsd:element name="LastModifiedDateTime" ma:index="54" nillable="true" ma:displayName="Last Modified Date" ma:default="" ma:internalName="LastModifiedDateTime" ma:readOnly="false">
      <xsd:simpleType>
        <xsd:restriction base="dms:DateTime"/>
      </xsd:simpleType>
    </xsd:element>
    <xsd:element name="LastPreviewErrorLookup" ma:index="55" nillable="true" ma:displayName="Last Preview Attempt Error" ma:default="" ma:list="{4D83B164-8C00-474C-8363-38E0B8FF22E3}" ma:internalName="LastPreviewErrorLookup" ma:readOnly="true" ma:showField="LastPreviewError"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reviewResultLookup" ma:index="56" nillable="true" ma:displayName="Last Preview Attempt Result" ma:default="" ma:list="{4D83B164-8C00-474C-8363-38E0B8FF22E3}" ma:internalName="LastPreviewResultLookup" ma:readOnly="true" ma:showField="LastPreviewResult"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reviewAttemptDateLookup" ma:index="57" nillable="true" ma:displayName="Last Preview Attempted On" ma:default="" ma:list="{4D83B164-8C00-474C-8363-38E0B8FF22E3}" ma:internalName="LastPreviewAttemptDateLookup" ma:readOnly="true" ma:showField="LastPreviewAttemptDate"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reviewedByLookup" ma:index="58" nillable="true" ma:displayName="Last Previewed By" ma:default="" ma:list="{4D83B164-8C00-474C-8363-38E0B8FF22E3}" ma:internalName="LastPreviewedByLookup" ma:readOnly="true" ma:showField="LastPreviewedBy"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reviewTimeLookup" ma:index="59" nillable="true" ma:displayName="Last Previewed Date" ma:default="" ma:list="{4D83B164-8C00-474C-8363-38E0B8FF22E3}" ma:internalName="LastPreviewTimeLookup" ma:readOnly="true" ma:showField="LastPreviewTime"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reviewVersionLookup" ma:index="60" nillable="true" ma:displayName="Last Previewed Version" ma:default="" ma:list="{4D83B164-8C00-474C-8363-38E0B8FF22E3}" ma:internalName="LastPreviewVersionLookup" ma:readOnly="true" ma:showField="LastPreviewVersion"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ublishErrorLookup" ma:index="61" nillable="true" ma:displayName="Last Publish Attempt Error" ma:default="" ma:list="{4D83B164-8C00-474C-8363-38E0B8FF22E3}" ma:internalName="LastPublishErrorLookup" ma:readOnly="true" ma:showField="LastPublishError"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ublishResultLookup" ma:index="62" nillable="true" ma:displayName="Last Publish Attempt Result" ma:default="" ma:list="{4D83B164-8C00-474C-8363-38E0B8FF22E3}" ma:internalName="LastPublishResultLookup" ma:readOnly="true" ma:showField="LastPublishResult"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ublishAttemptDateLookup" ma:index="63" nillable="true" ma:displayName="Last Publish Attempted On" ma:default="" ma:list="{4D83B164-8C00-474C-8363-38E0B8FF22E3}" ma:internalName="LastPublishAttemptDateLookup" ma:readOnly="true" ma:showField="LastPublishAttemptDate"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ublishedByLookup" ma:index="64" nillable="true" ma:displayName="Last Published By" ma:default="" ma:list="{4D83B164-8C00-474C-8363-38E0B8FF22E3}" ma:internalName="LastPublishedByLookup" ma:readOnly="true" ma:showField="LastPublishedBy"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ublishTimeLookup" ma:index="65" nillable="true" ma:displayName="Last Published Date" ma:default="" ma:list="{4D83B164-8C00-474C-8363-38E0B8FF22E3}" ma:internalName="LastPublishTimeLookup" ma:readOnly="true" ma:showField="LastPublishTime"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ublishVersionLookup" ma:index="66" nillable="true" ma:displayName="Last Published Version" ma:default="" ma:list="{4D83B164-8C00-474C-8363-38E0B8FF22E3}" ma:internalName="LastPublishVersionLookup" ma:readOnly="true" ma:showField="LastPublishVersion"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TPLaunchHelpLinkType" ma:index="67" nillable="true" ma:displayName="Launch Help Link Type" ma:default="Template" ma:internalName="TPLaunchHelpLinkType">
      <xsd:simpleType>
        <xsd:restriction base="dms:Choice">
          <xsd:enumeration value="Template"/>
          <xsd:enumeration value="Training"/>
          <xsd:enumeration value="URL"/>
          <xsd:enumeration value="None"/>
        </xsd:restriction>
      </xsd:simpleType>
    </xsd:element>
    <xsd:element name="LegacyData" ma:index="68" nillable="true" ma:displayName="Legacy Data" ma:default="" ma:internalName="LegacyData" ma:readOnly="false">
      <xsd:simpleType>
        <xsd:restriction base="dms:Note"/>
      </xsd:simpleType>
    </xsd:element>
    <xsd:element name="TPLaunchHelpLink" ma:index="69" nillable="true" ma:displayName="Link to Launch Help Topic" ma:default="" ma:internalName="TPLaunchHelpLink">
      <xsd:simpleType>
        <xsd:restriction base="dms:Text"/>
      </xsd:simpleType>
    </xsd:element>
    <xsd:element name="LocComments" ma:index="70" nillable="true" ma:displayName="Loc Approval Comments" ma:default="" ma:internalName="LocComments" ma:readOnly="false">
      <xsd:simpleType>
        <xsd:restriction base="dms:Note"/>
      </xsd:simpleType>
    </xsd:element>
    <xsd:element name="LocLastLocAttemptVersionLookup" ma:index="71" nillable="true" ma:displayName="Loc Last Loc Attempt Version" ma:default="" ma:list="{BC39992D-5589-4A4E-8B38-02E0637E5C25}" ma:internalName="LocLastLocAttemptVersionLookup" ma:readOnly="false" ma:showField="LastLocAttemptVersion" ma:web="1119c2e5-8fb9-4d5f-baf1-202c530f2c34">
      <xsd:simpleType>
        <xsd:restriction base="dms:Lookup"/>
      </xsd:simpleType>
    </xsd:element>
    <xsd:element name="LocLastLocAttemptVersionTypeLookup" ma:index="72" nillable="true" ma:displayName="Loc Last Loc Attempt Version Type" ma:default="" ma:list="{BC39992D-5589-4A4E-8B38-02E0637E5C25}" ma:internalName="LocLastLocAttemptVersionTypeLookup" ma:readOnly="true" ma:showField="LastLocAttemptVersionType" ma:web="1119c2e5-8fb9-4d5f-baf1-202c530f2c34">
      <xsd:simpleType>
        <xsd:restriction base="dms:Lookup"/>
      </xsd:simpleType>
    </xsd:element>
    <xsd:element name="LocManualTestRequired" ma:index="73" nillable="true" ma:displayName="Loc Manual Test Required" ma:default="" ma:internalName="LocManualTestRequired" ma:readOnly="false">
      <xsd:simpleType>
        <xsd:restriction base="dms:Boolean"/>
      </xsd:simpleType>
    </xsd:element>
    <xsd:element name="LocMarketGroupTiers2" ma:index="74" nillable="true" ma:displayName="Loc Market Group Tiers" ma:internalName="LocMarketGroupTiers2" ma:readOnly="false">
      <xsd:simpleType>
        <xsd:restriction base="dms:Unknown"/>
      </xsd:simpleType>
    </xsd:element>
    <xsd:element name="LocNewPublishedVersionLookup" ma:index="75" nillable="true" ma:displayName="Loc New Published Version Lookup" ma:default="" ma:list="{BC39992D-5589-4A4E-8B38-02E0637E5C25}" ma:internalName="LocNewPublishedVersionLookup" ma:readOnly="true" ma:showField="NewPublishedVersion" ma:web="1119c2e5-8fb9-4d5f-baf1-202c530f2c34">
      <xsd:simpleType>
        <xsd:restriction base="dms:Lookup"/>
      </xsd:simpleType>
    </xsd:element>
    <xsd:element name="LocOverallHandbackStatusLookup" ma:index="76" nillable="true" ma:displayName="Loc Overall Handback Status" ma:default="" ma:list="{BC39992D-5589-4A4E-8B38-02E0637E5C25}" ma:internalName="LocOverallHandbackStatusLookup" ma:readOnly="true" ma:showField="OverallHandbackStatus" ma:web="1119c2e5-8fb9-4d5f-baf1-202c530f2c34">
      <xsd:simpleType>
        <xsd:restriction base="dms:Lookup"/>
      </xsd:simpleType>
    </xsd:element>
    <xsd:element name="LocOverallLocStatusLookup" ma:index="77" nillable="true" ma:displayName="Loc Overall Localize Status" ma:default="" ma:list="{BC39992D-5589-4A4E-8B38-02E0637E5C25}" ma:internalName="LocOverallLocStatusLookup" ma:readOnly="true" ma:showField="OverallLocStatus" ma:web="1119c2e5-8fb9-4d5f-baf1-202c530f2c34">
      <xsd:simpleType>
        <xsd:restriction base="dms:Lookup"/>
      </xsd:simpleType>
    </xsd:element>
    <xsd:element name="LocOverallPreviewStatusLookup" ma:index="78" nillable="true" ma:displayName="Loc Overall Preview Status" ma:default="" ma:list="{BC39992D-5589-4A4E-8B38-02E0637E5C25}" ma:internalName="LocOverallPreviewStatusLookup" ma:readOnly="true" ma:showField="OverallPreviewStatus" ma:web="1119c2e5-8fb9-4d5f-baf1-202c530f2c34">
      <xsd:simpleType>
        <xsd:restriction base="dms:Lookup"/>
      </xsd:simpleType>
    </xsd:element>
    <xsd:element name="LocOverallPublishStatusLookup" ma:index="79" nillable="true" ma:displayName="Loc Overall Publish Status" ma:default="" ma:list="{BC39992D-5589-4A4E-8B38-02E0637E5C25}" ma:internalName="LocOverallPublishStatusLookup" ma:readOnly="true" ma:showField="OverallPublishStatus" ma:web="1119c2e5-8fb9-4d5f-baf1-202c530f2c34">
      <xsd:simpleType>
        <xsd:restriction base="dms:Lookup"/>
      </xsd:simpleType>
    </xsd:element>
    <xsd:element name="IntlLocPriority" ma:index="80" nillable="true" ma:displayName="Loc Priority" ma:default="" ma:internalName="IntlLocPriority" ma:readOnly="false">
      <xsd:simpleType>
        <xsd:restriction base="dms:Unknown"/>
      </xsd:simpleType>
    </xsd:element>
    <xsd:element name="LocProcessedForHandoffsLookup" ma:index="81" nillable="true" ma:displayName="Loc Processed For Handoffs" ma:default="" ma:list="{BC39992D-5589-4A4E-8B38-02E0637E5C25}" ma:internalName="LocProcessedForHandoffsLookup" ma:readOnly="true" ma:showField="ProcessedForHandoffs" ma:web="1119c2e5-8fb9-4d5f-baf1-202c530f2c34">
      <xsd:simpleType>
        <xsd:restriction base="dms:Lookup"/>
      </xsd:simpleType>
    </xsd:element>
    <xsd:element name="LocProcessedForMarketsLookup" ma:index="82" nillable="true" ma:displayName="Loc Processed For Markets" ma:default="" ma:list="{BC39992D-5589-4A4E-8B38-02E0637E5C25}" ma:internalName="LocProcessedForMarketsLookup" ma:readOnly="true" ma:showField="ProcessedForMarkets" ma:web="1119c2e5-8fb9-4d5f-baf1-202c530f2c34">
      <xsd:simpleType>
        <xsd:restriction base="dms:Lookup"/>
      </xsd:simpleType>
    </xsd:element>
    <xsd:element name="LocPublishedDependentAssetsLookup" ma:index="83" nillable="true" ma:displayName="Loc Published Dependent Assets" ma:default="" ma:list="{BC39992D-5589-4A4E-8B38-02E0637E5C25}" ma:internalName="LocPublishedDependentAssetsLookup" ma:readOnly="true" ma:showField="PublishedDependentAssets" ma:web="1119c2e5-8fb9-4d5f-baf1-202c530f2c34">
      <xsd:simpleType>
        <xsd:restriction base="dms:Lookup"/>
      </xsd:simpleType>
    </xsd:element>
    <xsd:element name="LocPublishedLinkedAssetsLookup" ma:index="84" nillable="true" ma:displayName="Loc Published Linked Assets" ma:default="" ma:list="{BC39992D-5589-4A4E-8B38-02E0637E5C25}" ma:internalName="LocPublishedLinkedAssetsLookup" ma:readOnly="true" ma:showField="PublishedLinkedAssets" ma:web="1119c2e5-8fb9-4d5f-baf1-202c530f2c34">
      <xsd:simpleType>
        <xsd:restriction base="dms:Lookup"/>
      </xsd:simpleType>
    </xsd:element>
    <xsd:element name="LocRecommendedHandoff" ma:index="85" nillable="true" ma:displayName="Loc Recommended Handoff" ma:default="" ma:indexed="true" ma:internalName="LocRecommendedHandoff" ma:readOnly="false">
      <xsd:simpleType>
        <xsd:restriction base="dms:Text"/>
      </xsd:simpleType>
    </xsd:element>
    <xsd:element name="LocalizationTagsTaxHTField0" ma:index="87" nillable="true" ma:taxonomy="true" ma:internalName="LocalizationTagsTaxHTField0" ma:taxonomyFieldName="LocalizationTags" ma:displayName="Localization Tags" ma:readOnly="false" ma:default="" ma:fieldId="{28ca5b26-415b-4822-b35b-d9a845b1b83b}" ma:taxonomyMulti="true" ma:sspId="8f79753a-75d3-41f5-8ca3-40b843941b4f" ma:termSetId="5b7703a5-8e8b-4b58-8b31-1cea35331da3" ma:anchorId="00000000-0000-0000-0000-000000000000" ma:open="false" ma:isKeyword="false">
      <xsd:complexType>
        <xsd:sequence>
          <xsd:element ref="pc:Terms" minOccurs="0" maxOccurs="1"/>
        </xsd:sequence>
      </xsd:complexType>
    </xsd:element>
    <xsd:element name="MachineTranslated" ma:index="88" nillable="true" ma:displayName="Machine Translated" ma:default="" ma:internalName="MachineTranslated" ma:readOnly="false">
      <xsd:simpleType>
        <xsd:restriction base="dms:Boolean"/>
      </xsd:simpleType>
    </xsd:element>
    <xsd:element name="Manager" ma:index="89" nillable="true" ma:displayName="Manager" ma:hidden="true" ma:internalName="Manager" ma:readOnly="false">
      <xsd:simpleType>
        <xsd:restriction base="dms:Text"/>
      </xsd:simpleType>
    </xsd:element>
    <xsd:element name="Markets" ma:index="90" nillable="true" ma:displayName="Markets" ma:default="" ma:description="Leave blank to show in all markets" ma:list="{388FC2BA-F530-4FF7-911A-621CAE6AFBD3}" ma:internalName="Markets" ma:readOnly="false" ma:showField="MarketName"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Milestone" ma:index="91" nillable="true" ma:displayName="Milestone" ma:default="" ma:internalName="Milestone" ma:readOnly="false">
      <xsd:simpleType>
        <xsd:restriction base="dms:Unknown"/>
      </xsd:simpleType>
    </xsd:element>
    <xsd:element name="TPNamespace" ma:index="94" nillable="true" ma:displayName="Namespace" ma:default="" ma:internalName="TPNamespace">
      <xsd:simpleType>
        <xsd:restriction base="dms:Text"/>
      </xsd:simpleType>
    </xsd:element>
    <xsd:element name="NumericId" ma:index="95" nillable="true" ma:displayName="Numeric ID" ma:default="" ma:indexed="true" ma:internalName="NumericId" ma:readOnly="false">
      <xsd:simpleType>
        <xsd:restriction base="dms:Number"/>
      </xsd:simpleType>
    </xsd:element>
    <xsd:element name="NumOfRatingsLookup" ma:index="96" nillable="true" ma:displayName="NumOfRatings" ma:default="" ma:list="{4D83B164-8C00-474C-8363-38E0B8FF22E3}" ma:internalName="NumOfRatingsLookup" ma:readOnly="true" ma:showField="NumOfRatings"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OOCacheId" ma:index="97" nillable="true" ma:displayName="OOCacheId" ma:internalName="OOCacheId" ma:readOnly="false">
      <xsd:simpleType>
        <xsd:restriction base="dms:Text"/>
      </xsd:simpleType>
    </xsd:element>
    <xsd:element name="OpenTemplate" ma:index="98" nillable="true" ma:displayName="Open Template" ma:default="true" ma:internalName="OpenTemplate">
      <xsd:simpleType>
        <xsd:restriction base="dms:Boolean"/>
      </xsd:simpleType>
    </xsd:element>
    <xsd:element name="OriginAsset" ma:index="99" nillable="true" ma:displayName="Origin Asset" ma:default="" ma:internalName="OriginAsset" ma:readOnly="false">
      <xsd:simpleType>
        <xsd:restriction base="dms:Text"/>
      </xsd:simpleType>
    </xsd:element>
    <xsd:element name="OriginalRelease" ma:index="100" nillable="true" ma:displayName="Original Release" ma:default="15" ma:internalName="OriginalRelease" ma:readOnly="false">
      <xsd:simpleType>
        <xsd:restriction base="dms:Choice">
          <xsd:enumeration value="14"/>
          <xsd:enumeration value="15"/>
          <xsd:enumeration value="16"/>
        </xsd:restriction>
      </xsd:simpleType>
    </xsd:element>
    <xsd:element name="OriginalSourceMarket" ma:index="101" nillable="true" ma:displayName="Original Source Market Group" ma:default="" ma:internalName="OriginalSourceMarket" ma:readOnly="false">
      <xsd:simpleType>
        <xsd:restriction base="dms:Text"/>
      </xsd:simpleType>
    </xsd:element>
    <xsd:element name="OutputCachingOn" ma:index="102" nillable="true" ma:displayName="Output Caching" ma:default="true" ma:hidden="true" ma:internalName="OutputCachingOn" ma:readOnly="false">
      <xsd:simpleType>
        <xsd:restriction base="dms:Boolean"/>
      </xsd:simpleType>
    </xsd:element>
    <xsd:element name="ParentAssetId" ma:index="103" nillable="true" ma:displayName="Parent Asset Id" ma:default="" ma:internalName="ParentAssetId" ma:readOnly="false">
      <xsd:simpleType>
        <xsd:restriction base="dms:Text"/>
      </xsd:simpleType>
    </xsd:element>
    <xsd:element name="PlannedPubDate" ma:index="104" nillable="true" ma:displayName="Planned Publish Date" ma:default="" ma:indexed="true" ma:internalName="PlannedPubDate" ma:readOnly="false">
      <xsd:simpleType>
        <xsd:restriction base="dms:DateTime"/>
      </xsd:simpleType>
    </xsd:element>
    <xsd:element name="PolicheckWords" ma:index="105" nillable="true" ma:displayName="Policheck Words" ma:default="" ma:internalName="PolicheckWords" ma:readOnly="false">
      <xsd:simpleType>
        <xsd:restriction base="dms:Text"/>
      </xsd:simpleType>
    </xsd:element>
    <xsd:element name="BusinessGroup" ma:index="106" nillable="true" ma:displayName="Product Division Owner" ma:default="" ma:internalName="BusinessGroup" ma:readOnly="false">
      <xsd:simpleType>
        <xsd:restriction base="dms:Unknown"/>
      </xsd:simpleType>
    </xsd:element>
    <xsd:element name="UAProjectedTotalWords" ma:index="107" nillable="true" ma:displayName="Projected Word Count" ma:default="" ma:internalName="UAProjectedTotalWords" ma:readOnly="false">
      <xsd:simpleType>
        <xsd:restriction base="dms:Unknown"/>
      </xsd:simpleType>
    </xsd:element>
    <xsd:element name="Provider" ma:index="108" nillable="true" ma:displayName="Provider" ma:default="" ma:internalName="Provider" ma:readOnly="false">
      <xsd:simpleType>
        <xsd:restriction base="dms:Unknown"/>
      </xsd:simpleType>
    </xsd:element>
    <xsd:element name="Providers" ma:index="109" nillable="true" ma:displayName="Providers" ma:default="" ma:internalName="Providers">
      <xsd:simpleType>
        <xsd:restriction base="dms:Unknown"/>
      </xsd:simpleType>
    </xsd:element>
    <xsd:element name="PublishStatusLookup" ma:index="110" nillable="true" ma:displayName="Publish Status" ma:default="" ma:list="{4D83B164-8C00-474C-8363-38E0B8FF22E3}" ma:internalName="PublishStatusLookup" ma:readOnly="false" ma:showField="PublishStatus"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PublishTargets" ma:index="111" nillable="true" ma:displayName="Publish Target" ma:default="OfficeOnlineVNext" ma:internalName="PublishTargets" ma:readOnly="false">
      <xsd:simpleType>
        <xsd:restriction base="dms:Unknown"/>
      </xsd:simpleType>
    </xsd:element>
    <xsd:element name="RecommendationsModifier" ma:index="112" nillable="true" ma:displayName="Recommendations Modifier" ma:default="" ma:internalName="RecommendationsModifier" ma:readOnly="false">
      <xsd:simpleType>
        <xsd:restriction base="dms:Number"/>
      </xsd:simpleType>
    </xsd:element>
    <xsd:element name="ArtSampleDocs" ma:index="113" nillable="true" ma:displayName="Sample Docs" ma:default="" ma:hidden="true" ma:internalName="ArtSampleDocs" ma:readOnly="false">
      <xsd:simpleType>
        <xsd:restriction base="dms:Text"/>
      </xsd:simpleType>
    </xsd:element>
    <xsd:element name="ScenarioTagsTaxHTField0" ma:index="115" nillable="true" ma:taxonomy="true" ma:internalName="ScenarioTagsTaxHTField0" ma:taxonomyFieldName="ScenarioTags" ma:displayName="Scenarios" ma:readOnly="false" ma:default="" ma:fieldId="{1c8e7b99-44ca-46c8-84b8-12cd8d7cf8ee}" ma:taxonomyMulti="true" ma:sspId="8f79753a-75d3-41f5-8ca3-40b843941b4f" ma:termSetId="4b7d5f16-e2f2-4fc0-bab3-6e8b931e57d6" ma:anchorId="00000000-0000-0000-0000-000000000000" ma:open="false" ma:isKeyword="false">
      <xsd:complexType>
        <xsd:sequence>
          <xsd:element ref="pc:Terms" minOccurs="0" maxOccurs="1"/>
        </xsd:sequence>
      </xsd:complexType>
    </xsd:element>
    <xsd:element name="ShowIn" ma:index="117" nillable="true" ma:displayName="Show In" ma:default="Show everywhere" ma:internalName="ShowIn" ma:readOnly="false">
      <xsd:simpleType>
        <xsd:restriction base="dms:Choice">
          <xsd:enumeration value="Hide on web"/>
          <xsd:enumeration value="On Web no search"/>
          <xsd:enumeration value="Show everywhere"/>
          <xsd:enumeration value="Special use only"/>
        </xsd:restriction>
      </xsd:simpleType>
    </xsd:element>
    <xsd:element name="SourceTitle" ma:index="118" nillable="true" ma:displayName="Source Title" ma:default="" ma:indexed="true" ma:internalName="SourceTitle" ma:readOnly="false">
      <xsd:simpleType>
        <xsd:restriction base="dms:Text"/>
      </xsd:simpleType>
    </xsd:element>
    <xsd:element name="CSXSubmissionDate" ma:index="119" nillable="true" ma:displayName="Submission Date" ma:default="" ma:internalName="CSXSubmissionDate" ma:readOnly="false">
      <xsd:simpleType>
        <xsd:restriction base="dms:DateTime"/>
      </xsd:simpleType>
    </xsd:element>
    <xsd:element name="SubmitterId" ma:index="120" nillable="true" ma:displayName="Submitter ID" ma:default="" ma:internalName="SubmitterId" ma:readOnly="false">
      <xsd:simpleType>
        <xsd:restriction base="dms:Text"/>
      </xsd:simpleType>
    </xsd:element>
    <xsd:element name="TaxCatchAll" ma:index="121" nillable="true" ma:displayName="Taxonomy Catch All Column" ma:hidden="true" ma:list="{c59171da-55f1-4c8b-8421-0d1d3f99d741}" ma:internalName="TaxCatchAll" ma:showField="CatchAllData"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TaxCatchAllLabel" ma:index="122" nillable="true" ma:displayName="Taxonomy Catch All Column1" ma:hidden="true" ma:list="{c59171da-55f1-4c8b-8421-0d1d3f99d741}" ma:internalName="TaxCatchAllLabel" ma:readOnly="true" ma:showField="CatchAllDataLabel"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TemplateStatus" ma:index="123" nillable="true" ma:displayName="Template Status" ma:default="" ma:internalName="TemplateStatus">
      <xsd:simpleType>
        <xsd:restriction base="dms:Unknown"/>
      </xsd:simpleType>
    </xsd:element>
    <xsd:element name="TemplateTemplateType" ma:index="124" nillable="true" ma:displayName="Template Type" ma:default="" ma:internalName="TemplateTemplateType">
      <xsd:simpleType>
        <xsd:restriction base="dms:Unknown"/>
      </xsd:simpleType>
    </xsd:element>
    <xsd:element name="ThumbnailAssetId" ma:index="125" nillable="true" ma:displayName="Thumbnail Image Asset" ma:default="" ma:internalName="ThumbnailAssetId" ma:readOnly="false">
      <xsd:simpleType>
        <xsd:restriction base="dms:Text"/>
      </xsd:simpleType>
    </xsd:element>
    <xsd:element name="TimesCloned" ma:index="126" nillable="true" ma:displayName="Times Cloned" ma:default="" ma:internalName="TimesCloned" ma:readOnly="false">
      <xsd:simpleType>
        <xsd:restriction base="dms:Number"/>
      </xsd:simpleType>
    </xsd:element>
    <xsd:element name="TrustLevel" ma:index="128" nillable="true" ma:displayName="Trust Level" ma:default="1 Microsoft Managed Content" ma:internalName="TrustLevel" ma:readOnly="false">
      <xsd:simpleType>
        <xsd:restriction base="dms:Unknown"/>
      </xsd:simpleType>
    </xsd:element>
    <xsd:element name="UALocComments" ma:index="129" nillable="true" ma:displayName="UA Loc Comments" ma:default="" ma:internalName="UALocComments" ma:readOnly="false">
      <xsd:simpleType>
        <xsd:restriction base="dms:Note"/>
      </xsd:simpleType>
    </xsd:element>
    <xsd:element name="UALocRecommendation" ma:index="130" nillable="true" ma:displayName="UA Loc Recommendation" ma:default="Localize" ma:internalName="UALocRecommendation" ma:readOnly="false">
      <xsd:simpleType>
        <xsd:restriction base="dms:Choice">
          <xsd:enumeration value="Localize"/>
          <xsd:enumeration value="Never Localize"/>
          <xsd:enumeration value="Priority Localize"/>
        </xsd:restriction>
      </xsd:simpleType>
    </xsd:element>
    <xsd:element name="UANotes" ma:index="131" nillable="true" ma:displayName="UA Notes" ma:default="" ma:internalName="UANotes" ma:readOnly="false">
      <xsd:simpleType>
        <xsd:restriction base="dms:Note"/>
      </xsd:simpleType>
    </xsd:element>
    <xsd:element name="TPAppVersion" ma:index="132" nillable="true" ma:displayName="Version" ma:default="" ma:internalName="TPAppVersion">
      <xsd:simpleType>
        <xsd:restriction base="dms:Text"/>
      </xsd:simpleType>
    </xsd:element>
    <xsd:element name="VoteCount" ma:index="133" nillable="true" ma:displayName="Vote Count" ma:default="" ma:internalName="VoteCount" ma:readOnly="fals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22" ma:displayName="Content Type"/>
        <xsd:element ref="dc:title" minOccurs="0" maxOccurs="1" ma:index="127"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1BCB6C7-8EAB-4FEC-B69E-F24EB29D45D8}">
  <ds:schemaRefs>
    <ds:schemaRef ds:uri="http://schemas.microsoft.com/sharepoint/v3/contenttype/forms"/>
  </ds:schemaRefs>
</ds:datastoreItem>
</file>

<file path=customXml/itemProps2.xml><?xml version="1.0" encoding="utf-8"?>
<ds:datastoreItem xmlns:ds="http://schemas.openxmlformats.org/officeDocument/2006/customXml" ds:itemID="{2F078892-0B0E-491B-8ABC-92656F423A82}">
  <ds:schemaRefs>
    <ds:schemaRef ds:uri="http://purl.org/dc/elements/1.1/"/>
    <ds:schemaRef ds:uri="http://schemas.microsoft.com/office/2006/metadata/properties"/>
    <ds:schemaRef ds:uri="http://schemas.microsoft.com/office/infopath/2007/PartnerControls"/>
    <ds:schemaRef ds:uri="http://purl.org/dc/terms/"/>
    <ds:schemaRef ds:uri="http://schemas.microsoft.com/office/2006/documentManagement/types"/>
    <ds:schemaRef ds:uri="http://purl.org/dc/dcmitype/"/>
    <ds:schemaRef ds:uri="1119c2e5-8fb9-4d5f-baf1-202c530f2c34"/>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A24FF990-4913-4A58-86D0-ACF61AF972E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119c2e5-8fb9-4d5f-baf1-202c530f2c3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誕生日祝い</Template>
  <TotalTime>7935</TotalTime>
  <Words>86</Words>
  <Application>Microsoft Office PowerPoint</Application>
  <PresentationFormat>ユーザー設定</PresentationFormat>
  <Paragraphs>6</Paragraphs>
  <Slides>1</Slides>
  <Notes>1</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メイリオ</vt:lpstr>
      <vt:lpstr>Arial</vt:lpstr>
      <vt:lpstr>Calibri</vt:lpstr>
      <vt:lpstr>01_birthday card</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hoshiga</dc:creator>
  <cp:lastModifiedBy>大我 堀口</cp:lastModifiedBy>
  <cp:revision>374</cp:revision>
  <cp:lastPrinted>2025-03-25T03:23:51Z</cp:lastPrinted>
  <dcterms:created xsi:type="dcterms:W3CDTF">2021-07-06T03:57:40Z</dcterms:created>
  <dcterms:modified xsi:type="dcterms:W3CDTF">2025-04-05T11:02:07Z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0x010100F6E1CA76AAD4564AAF106FC3CFA868360400186944AA932D8046A3B88E9B37BEBDF5</vt:lpwstr>
  </property>
  <property fmtid="{D5CDD505-2E9C-101B-9397-08002B2CF9AE}" pid="3" name="ImageGenCounter">
    <vt:lpwstr>0</vt:lpwstr>
  </property>
  <property fmtid="{D5CDD505-2E9C-101B-9397-08002B2CF9AE}" pid="4" name="ViolationReportStatus">
    <vt:lpwstr>None</vt:lpwstr>
  </property>
  <property fmtid="{D5CDD505-2E9C-101B-9397-08002B2CF9AE}" pid="5" name="ImageGenStatus">
    <vt:lpwstr>0</vt:lpwstr>
  </property>
  <property fmtid="{D5CDD505-2E9C-101B-9397-08002B2CF9AE}" pid="6" name="Applications">
    <vt:lpwstr>1324;#PowerPoint 12;#1665;# Template 12</vt:lpwstr>
  </property>
  <property fmtid="{D5CDD505-2E9C-101B-9397-08002B2CF9AE}" pid="7" name="PolicheckCounter">
    <vt:lpwstr>0</vt:lpwstr>
  </property>
  <property fmtid="{D5CDD505-2E9C-101B-9397-08002B2CF9AE}" pid="8" name="PolicheckStatus">
    <vt:lpwstr>0</vt:lpwstr>
  </property>
  <property fmtid="{D5CDD505-2E9C-101B-9397-08002B2CF9AE}" pid="9" name="APTrustLevel">
    <vt:r8>0</vt:r8>
  </property>
</Properties>
</file>